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1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A867D3-6324-4955-81E4-BD98D445E82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CB393A-F2BC-44B5-95C4-755A37F2DF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867D3-6324-4955-81E4-BD98D445E82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B393A-F2BC-44B5-95C4-755A37F2D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6A867D3-6324-4955-81E4-BD98D445E82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CB393A-F2BC-44B5-95C4-755A37F2D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867D3-6324-4955-81E4-BD98D445E82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B393A-F2BC-44B5-95C4-755A37F2D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A867D3-6324-4955-81E4-BD98D445E82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1CB393A-F2BC-44B5-95C4-755A37F2DF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867D3-6324-4955-81E4-BD98D445E82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B393A-F2BC-44B5-95C4-755A37F2D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867D3-6324-4955-81E4-BD98D445E82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B393A-F2BC-44B5-95C4-755A37F2D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867D3-6324-4955-81E4-BD98D445E82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B393A-F2BC-44B5-95C4-755A37F2D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A867D3-6324-4955-81E4-BD98D445E82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B393A-F2BC-44B5-95C4-755A37F2D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867D3-6324-4955-81E4-BD98D445E82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B393A-F2BC-44B5-95C4-755A37F2D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867D3-6324-4955-81E4-BD98D445E82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B393A-F2BC-44B5-95C4-755A37F2DF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6A867D3-6324-4955-81E4-BD98D445E82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CB393A-F2BC-44B5-95C4-755A37F2DF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533400"/>
            <a:ext cx="5334000" cy="464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33400"/>
            <a:ext cx="533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your calendars for October, November, and December</a:t>
            </a:r>
          </a:p>
          <a:p>
            <a:r>
              <a:rPr lang="en-US" dirty="0" smtClean="0"/>
              <a:t>Find one day that you can volunteer at school as a Stone Lake WATCH D.O.G.</a:t>
            </a:r>
          </a:p>
          <a:p>
            <a:r>
              <a:rPr lang="en-US" dirty="0" smtClean="0"/>
              <a:t>Put your name/child’s name/teacher name on the calendar to show your commitment</a:t>
            </a:r>
          </a:p>
          <a:p>
            <a:r>
              <a:rPr lang="en-US" dirty="0" smtClean="0"/>
              <a:t>Pick up a reminder card for your fridge and place your committed date on it</a:t>
            </a:r>
          </a:p>
          <a:p>
            <a:r>
              <a:rPr lang="en-US" dirty="0" smtClean="0"/>
              <a:t>Order a t-shirt to wear on your appointed day</a:t>
            </a:r>
          </a:p>
          <a:p>
            <a:r>
              <a:rPr lang="en-US" dirty="0" smtClean="0"/>
              <a:t>Show up!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Questions????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sz="3600" dirty="0" smtClean="0"/>
              <a:t>Let’s Eat!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47800"/>
            <a:ext cx="6400800" cy="1245784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Enjoy the Spaghetti Dinner provided this evening by The Pride of Laguna Lions Club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dfreeman\Local Settings\Temporary Internet Files\Content.IE5\ESOONHKB\MC900232518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5715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32560"/>
          </a:xfrm>
        </p:spPr>
        <p:txBody>
          <a:bodyPr>
            <a:normAutofit/>
          </a:bodyPr>
          <a:lstStyle/>
          <a:p>
            <a:r>
              <a:rPr lang="en-US" dirty="0" smtClean="0"/>
              <a:t>        Don’t forget to sign 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239000" cy="4550736"/>
          </a:xfrm>
        </p:spPr>
        <p:txBody>
          <a:bodyPr/>
          <a:lstStyle/>
          <a:p>
            <a:r>
              <a:rPr lang="en-US" dirty="0" smtClean="0"/>
              <a:t>Sign up at the side table</a:t>
            </a:r>
          </a:p>
          <a:p>
            <a:r>
              <a:rPr lang="en-US" dirty="0" smtClean="0"/>
              <a:t>Take a reminder card for your fridge</a:t>
            </a:r>
          </a:p>
          <a:p>
            <a:r>
              <a:rPr lang="en-US" dirty="0" smtClean="0"/>
              <a:t>Order your t-shirt</a:t>
            </a:r>
          </a:p>
          <a:p>
            <a:r>
              <a:rPr lang="en-US" dirty="0" smtClean="0"/>
              <a:t>Tell others about the WATCH D.O.G.S Program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0386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dfreeman\Local Settings\Temporary Internet Files\Content.IE5\53L0NR3L\MC9004420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1857375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What is WATCH D.O.G.S.?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Father involvement program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/>
            <a:r>
              <a:rPr lang="en-US" dirty="0" smtClean="0"/>
              <a:t>National Center For Fathering, Kansas City, MO</a:t>
            </a:r>
          </a:p>
          <a:p>
            <a:pPr lvl="2"/>
            <a:r>
              <a:rPr lang="en-US" dirty="0" smtClean="0"/>
              <a:t>Began 1998 in Arkansas</a:t>
            </a:r>
          </a:p>
          <a:p>
            <a:pPr lvl="2"/>
            <a:r>
              <a:rPr lang="en-US" dirty="0" smtClean="0"/>
              <a:t>Offered in over 2,600 school in 42 states</a:t>
            </a:r>
          </a:p>
          <a:p>
            <a:pPr lvl="2"/>
            <a:r>
              <a:rPr lang="en-US" dirty="0" smtClean="0"/>
              <a:t>Offered in over half of EGUSD Elementary Schools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dfreeman\Local Settings\Temporary Internet Files\Content.IE5\53L0NR3L\MC9004450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2133600"/>
            <a:ext cx="7164855" cy="45773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         Program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To provide positive male role models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To  provide help with campus safety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Why watch </a:t>
            </a:r>
            <a:r>
              <a:rPr lang="en-US" dirty="0" err="1" smtClean="0"/>
              <a:t>d.o.g.s</a:t>
            </a:r>
            <a:r>
              <a:rPr lang="en-US" dirty="0" smtClean="0"/>
              <a:t>.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Endorsed by the President’s Advisory Council</a:t>
            </a:r>
          </a:p>
          <a:p>
            <a:r>
              <a:rPr lang="en-US" dirty="0" smtClean="0"/>
              <a:t>Support schools in helping students develop socially, physically, academically, and emotionally</a:t>
            </a:r>
          </a:p>
          <a:p>
            <a:r>
              <a:rPr lang="en-US" dirty="0" smtClean="0"/>
              <a:t>Give Dads and father-figures an opportunity to volunteer</a:t>
            </a:r>
          </a:p>
          <a:p>
            <a:r>
              <a:rPr lang="en-US" dirty="0" smtClean="0"/>
              <a:t>Promote the importance of education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953000"/>
            <a:ext cx="205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How will the program work?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volunteer to come in for 1 one full day at school.</a:t>
            </a:r>
          </a:p>
          <a:p>
            <a:r>
              <a:rPr lang="en-US" dirty="0" smtClean="0"/>
              <a:t>You will work in your child’s classroom</a:t>
            </a:r>
          </a:p>
          <a:p>
            <a:r>
              <a:rPr lang="en-US" dirty="0" smtClean="0"/>
              <a:t>You will help our staff during the morning duty before school (7:45-8:15 AM)</a:t>
            </a:r>
          </a:p>
          <a:p>
            <a:r>
              <a:rPr lang="en-US" dirty="0" smtClean="0"/>
              <a:t>You will be visible during recess and lunch</a:t>
            </a:r>
          </a:p>
          <a:p>
            <a:r>
              <a:rPr lang="en-US" dirty="0" smtClean="0"/>
              <a:t>You will help our staff at the end of the day during dismissal (assisting traffic flow)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Watch </a:t>
            </a:r>
            <a:r>
              <a:rPr lang="en-US" dirty="0" err="1" smtClean="0"/>
              <a:t>d.o.g.s</a:t>
            </a:r>
            <a:r>
              <a:rPr lang="en-US" dirty="0" smtClean="0"/>
              <a:t>.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Starts at 7:45AM:  check-in at front office, have child/dad picture taken</a:t>
            </a:r>
          </a:p>
          <a:p>
            <a:r>
              <a:rPr lang="en-US" dirty="0" smtClean="0"/>
              <a:t>8:00-8:15 Assist with morning duty</a:t>
            </a:r>
          </a:p>
          <a:p>
            <a:r>
              <a:rPr lang="en-US" dirty="0" smtClean="0"/>
              <a:t>8:15-9:00 Work in child’s classroom</a:t>
            </a:r>
          </a:p>
          <a:p>
            <a:r>
              <a:rPr lang="en-US" dirty="0" smtClean="0"/>
              <a:t>9:00-10:00 Volunteer in another classroom </a:t>
            </a:r>
          </a:p>
          <a:p>
            <a:r>
              <a:rPr lang="en-US" dirty="0" smtClean="0"/>
              <a:t>10:05-11:05 Be visible on playground during recesses</a:t>
            </a:r>
          </a:p>
          <a:p>
            <a:r>
              <a:rPr lang="en-US" dirty="0" smtClean="0"/>
              <a:t>11:05-1:20 Assist with lunch (eat lunch with students)</a:t>
            </a:r>
          </a:p>
          <a:p>
            <a:r>
              <a:rPr lang="en-US" dirty="0" smtClean="0"/>
              <a:t>1:20-2:30 Volunteer in another classroom</a:t>
            </a:r>
          </a:p>
          <a:p>
            <a:r>
              <a:rPr lang="en-US" dirty="0" smtClean="0"/>
              <a:t>2:35 Assist with dismissal duties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Derek Redmond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Olympics 1992</a:t>
            </a:r>
          </a:p>
          <a:p>
            <a:r>
              <a:rPr lang="en-US" dirty="0" smtClean="0"/>
              <a:t>400-meter race</a:t>
            </a:r>
          </a:p>
          <a:p>
            <a:r>
              <a:rPr lang="en-US" dirty="0" smtClean="0"/>
              <a:t>Injured Achilles tendon</a:t>
            </a:r>
          </a:p>
          <a:p>
            <a:r>
              <a:rPr lang="en-US" dirty="0" smtClean="0"/>
              <a:t>5 surgeries</a:t>
            </a:r>
          </a:p>
          <a:p>
            <a:r>
              <a:rPr lang="en-US" dirty="0" smtClean="0"/>
              <a:t>During the race, injured hamstring</a:t>
            </a:r>
          </a:p>
          <a:p>
            <a:r>
              <a:rPr lang="en-US" dirty="0" smtClean="0"/>
              <a:t>Hobbled toward finish line</a:t>
            </a:r>
          </a:p>
          <a:p>
            <a:r>
              <a:rPr lang="en-US" dirty="0" smtClean="0"/>
              <a:t>Dad assisted him across the finish line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Watch </a:t>
            </a:r>
            <a:r>
              <a:rPr lang="en-US" dirty="0" err="1" smtClean="0"/>
              <a:t>D.o.G.s</a:t>
            </a:r>
            <a:r>
              <a:rPr lang="en-US" dirty="0" smtClean="0"/>
              <a:t>. Prepare 	Students to persevere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Finish Line!</a:t>
            </a:r>
            <a:endParaRPr lang="en-US" dirty="0"/>
          </a:p>
        </p:txBody>
      </p:sp>
      <p:pic>
        <p:nvPicPr>
          <p:cNvPr id="1027" name="Picture 3" descr="C:\Documents and Settings\dfreeman\Local Settings\Temporary Internet Files\Content.IE5\53L0NR3L\MC9003014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242819" cy="4035145"/>
          </a:xfrm>
          <a:prstGeom prst="rect">
            <a:avLst/>
          </a:prstGeom>
          <a:noFill/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502900"/>
            <a:ext cx="3521075" cy="272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Everyone wins with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/>
              <a:t>      Watch </a:t>
            </a:r>
            <a:r>
              <a:rPr lang="en-US" dirty="0" err="1" smtClean="0"/>
              <a:t>d.o.g.s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</a:p>
          <a:p>
            <a:endParaRPr lang="en-US" dirty="0" smtClean="0"/>
          </a:p>
          <a:p>
            <a:r>
              <a:rPr lang="en-US" dirty="0" smtClean="0"/>
              <a:t>School</a:t>
            </a:r>
          </a:p>
          <a:p>
            <a:endParaRPr lang="en-US" dirty="0" smtClean="0"/>
          </a:p>
          <a:p>
            <a:r>
              <a:rPr lang="en-US" dirty="0" smtClean="0"/>
              <a:t>Dads/father-figures</a:t>
            </a:r>
          </a:p>
          <a:p>
            <a:endParaRPr lang="en-US" dirty="0" smtClean="0"/>
          </a:p>
          <a:p>
            <a:r>
              <a:rPr lang="en-US" dirty="0" smtClean="0"/>
              <a:t>Community</a:t>
            </a:r>
            <a:endParaRPr lang="en-US" dirty="0"/>
          </a:p>
        </p:txBody>
      </p:sp>
      <p:pic>
        <p:nvPicPr>
          <p:cNvPr id="5123" name="Picture 3" descr="C:\Documents and Settings\dfreeman\Local Settings\Temporary Internet Files\Content.IE5\53L0NR3L\MC9003835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05000"/>
            <a:ext cx="3429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184</TotalTime>
  <Words>372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Slide 1</vt:lpstr>
      <vt:lpstr>     What is WATCH D.O.G.S.?</vt:lpstr>
      <vt:lpstr>          Program goals</vt:lpstr>
      <vt:lpstr>      Why watch d.o.g.s. ?</vt:lpstr>
      <vt:lpstr>   How will the program work?      </vt:lpstr>
      <vt:lpstr>A Typical Watch d.o.g.s. Day</vt:lpstr>
      <vt:lpstr> Derek Redmond Story</vt:lpstr>
      <vt:lpstr> Watch D.o.G.s. Prepare  Students to persevere</vt:lpstr>
      <vt:lpstr> Everyone wins with         Watch d.o.g.s</vt:lpstr>
      <vt:lpstr>Next Steps</vt:lpstr>
      <vt:lpstr>  Questions????</vt:lpstr>
      <vt:lpstr>  Let’s Eat!</vt:lpstr>
      <vt:lpstr>        Don’t forget to sign up!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Dreena Freeman</dc:creator>
  <cp:lastModifiedBy>Dreena Freeman</cp:lastModifiedBy>
  <cp:revision>17</cp:revision>
  <dcterms:created xsi:type="dcterms:W3CDTF">2013-09-11T17:50:59Z</dcterms:created>
  <dcterms:modified xsi:type="dcterms:W3CDTF">2013-09-11T20:55:36Z</dcterms:modified>
</cp:coreProperties>
</file>