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2.xml" ContentType="application/vnd.openxmlformats-officedocument.theme+xml"/>
  <Override PartName="/ppt/theme/themeOverride3.xml" ContentType="application/vnd.openxmlformats-officedocument.themeOverride+xml"/>
  <Override PartName="/ppt/theme/themeOverride4.xml" ContentType="application/vnd.openxmlformats-officedocument.themeOverride+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theme/theme3.xml" ContentType="application/vnd.openxmlformats-officedocument.theme+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theme/theme4.xml" ContentType="application/vnd.openxmlformats-officedocument.theme+xml"/>
  <Override PartName="/ppt/theme/themeOverride5.xml" ContentType="application/vnd.openxmlformats-officedocument.themeOverride+xml"/>
  <Override PartName="/ppt/theme/themeOverride6.xml" ContentType="application/vnd.openxmlformats-officedocument.themeOverride+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theme/theme5.xml" ContentType="application/vnd.openxmlformats-officedocument.theme+xml"/>
  <Override PartName="/ppt/theme/themeOverride7.xml" ContentType="application/vnd.openxmlformats-officedocument.themeOverride+xml"/>
  <Override PartName="/ppt/theme/themeOverride8.xml" ContentType="application/vnd.openxmlformats-officedocument.themeOverrid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1.xml" ContentType="application/vnd.openxmlformats-officedocument.presentationml.tags+xml"/>
  <Override PartName="/ppt/notesSlides/notesSlide9.xml" ContentType="application/vnd.openxmlformats-officedocument.presentationml.notesSlide+xml"/>
  <Override PartName="/ppt/tags/tag2.xml" ContentType="application/vnd.openxmlformats-officedocument.presentationml.tags+xml"/>
  <Override PartName="/ppt/notesSlides/notesSlide10.xml" ContentType="application/vnd.openxmlformats-officedocument.presentationml.notesSlide+xml"/>
  <Override PartName="/ppt/tags/tag3.xml" ContentType="application/vnd.openxmlformats-officedocument.presentationml.tags+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tags/tag7.xml" ContentType="application/vnd.openxmlformats-officedocument.presentationml.tags+xml"/>
  <Override PartName="/ppt/notesSlides/notesSlide15.xml" ContentType="application/vnd.openxmlformats-officedocument.presentationml.notesSlide+xml"/>
  <Override PartName="/ppt/tags/tag8.xml" ContentType="application/vnd.openxmlformats-officedocument.presentationml.tags+xml"/>
  <Override PartName="/ppt/notesSlides/notesSlide16.xml" ContentType="application/vnd.openxmlformats-officedocument.presentationml.notesSlide+xml"/>
  <Override PartName="/ppt/tags/tag9.xml" ContentType="application/vnd.openxmlformats-officedocument.presentationml.tags+xml"/>
  <Override PartName="/ppt/notesSlides/notesSlide17.xml" ContentType="application/vnd.openxmlformats-officedocument.presentationml.notesSlide+xml"/>
  <Override PartName="/ppt/tags/tag10.xml" ContentType="application/vnd.openxmlformats-officedocument.presentationml.tags+xml"/>
  <Override PartName="/ppt/notesSlides/notesSlide18.xml" ContentType="application/vnd.openxmlformats-officedocument.presentationml.notesSlide+xml"/>
  <Override PartName="/ppt/tags/tag11.xml" ContentType="application/vnd.openxmlformats-officedocument.presentationml.tag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tags/tag12.xml" ContentType="application/vnd.openxmlformats-officedocument.presentationml.tags+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tags/tag13.xml" ContentType="application/vnd.openxmlformats-officedocument.presentationml.tags+xml"/>
  <Override PartName="/ppt/notesSlides/notesSlide29.xml" ContentType="application/vnd.openxmlformats-officedocument.presentationml.notesSlide+xml"/>
  <Override PartName="/ppt/tags/tag14.xml" ContentType="application/vnd.openxmlformats-officedocument.presentationml.tags+xml"/>
  <Override PartName="/ppt/notesSlides/notesSlide30.xml" ContentType="application/vnd.openxmlformats-officedocument.presentationml.notesSlide+xml"/>
  <Override PartName="/ppt/tags/tag15.xml" ContentType="application/vnd.openxmlformats-officedocument.presentationml.tags+xml"/>
  <Override PartName="/ppt/notesSlides/notesSlide31.xml" ContentType="application/vnd.openxmlformats-officedocument.presentationml.notesSlide+xml"/>
  <Override PartName="/ppt/tags/tag16.xml" ContentType="application/vnd.openxmlformats-officedocument.presentationml.tags+xml"/>
  <Override PartName="/ppt/notesSlides/notesSlide32.xml" ContentType="application/vnd.openxmlformats-officedocument.presentationml.notesSlide+xml"/>
  <Override PartName="/ppt/tags/tag17.xml" ContentType="application/vnd.openxmlformats-officedocument.presentationml.tags+xml"/>
  <Override PartName="/ppt/notesSlides/notesSlide33.xml" ContentType="application/vnd.openxmlformats-officedocument.presentationml.notesSlide+xml"/>
  <Override PartName="/ppt/tags/tag18.xml" ContentType="application/vnd.openxmlformats-officedocument.presentationml.tags+xml"/>
  <Override PartName="/ppt/notesSlides/notesSlide34.xml" ContentType="application/vnd.openxmlformats-officedocument.presentationml.notesSlide+xml"/>
  <Override PartName="/ppt/tags/tag19.xml" ContentType="application/vnd.openxmlformats-officedocument.presentationml.tags+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tags/tag20.xml" ContentType="application/vnd.openxmlformats-officedocument.presentationml.tags+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8" r:id="rId2"/>
    <p:sldMasterId id="2147483741" r:id="rId3"/>
    <p:sldMasterId id="2147483753" r:id="rId4"/>
    <p:sldMasterId id="2147483793" r:id="rId5"/>
  </p:sldMasterIdLst>
  <p:notesMasterIdLst>
    <p:notesMasterId r:id="rId58"/>
  </p:notesMasterIdLst>
  <p:sldIdLst>
    <p:sldId id="257" r:id="rId6"/>
    <p:sldId id="258" r:id="rId7"/>
    <p:sldId id="259" r:id="rId8"/>
    <p:sldId id="263" r:id="rId9"/>
    <p:sldId id="273" r:id="rId10"/>
    <p:sldId id="275" r:id="rId11"/>
    <p:sldId id="320" r:id="rId12"/>
    <p:sldId id="308" r:id="rId13"/>
    <p:sldId id="309" r:id="rId14"/>
    <p:sldId id="310" r:id="rId15"/>
    <p:sldId id="311" r:id="rId16"/>
    <p:sldId id="312" r:id="rId17"/>
    <p:sldId id="313" r:id="rId18"/>
    <p:sldId id="314" r:id="rId19"/>
    <p:sldId id="315" r:id="rId20"/>
    <p:sldId id="316" r:id="rId21"/>
    <p:sldId id="317" r:id="rId22"/>
    <p:sldId id="318" r:id="rId23"/>
    <p:sldId id="335" r:id="rId24"/>
    <p:sldId id="319" r:id="rId25"/>
    <p:sldId id="334" r:id="rId26"/>
    <p:sldId id="292" r:id="rId27"/>
    <p:sldId id="332" r:id="rId28"/>
    <p:sldId id="329" r:id="rId29"/>
    <p:sldId id="330" r:id="rId30"/>
    <p:sldId id="331" r:id="rId31"/>
    <p:sldId id="333" r:id="rId32"/>
    <p:sldId id="293" r:id="rId33"/>
    <p:sldId id="294" r:id="rId34"/>
    <p:sldId id="295" r:id="rId35"/>
    <p:sldId id="296" r:id="rId36"/>
    <p:sldId id="297" r:id="rId37"/>
    <p:sldId id="298" r:id="rId38"/>
    <p:sldId id="322" r:id="rId39"/>
    <p:sldId id="299" r:id="rId40"/>
    <p:sldId id="300" r:id="rId41"/>
    <p:sldId id="301" r:id="rId42"/>
    <p:sldId id="302" r:id="rId43"/>
    <p:sldId id="307" r:id="rId44"/>
    <p:sldId id="303" r:id="rId45"/>
    <p:sldId id="304" r:id="rId46"/>
    <p:sldId id="305" r:id="rId47"/>
    <p:sldId id="306" r:id="rId48"/>
    <p:sldId id="323" r:id="rId49"/>
    <p:sldId id="324" r:id="rId50"/>
    <p:sldId id="325" r:id="rId51"/>
    <p:sldId id="326" r:id="rId52"/>
    <p:sldId id="327" r:id="rId53"/>
    <p:sldId id="289" r:id="rId54"/>
    <p:sldId id="270" r:id="rId55"/>
    <p:sldId id="321" r:id="rId56"/>
    <p:sldId id="262" r:id="rId57"/>
  </p:sldIdLst>
  <p:sldSz cx="9144000" cy="6858000" type="screen4x3"/>
  <p:notesSz cx="6881813"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7225" autoAdjust="0"/>
  </p:normalViewPr>
  <p:slideViewPr>
    <p:cSldViewPr>
      <p:cViewPr varScale="1">
        <p:scale>
          <a:sx n="53" d="100"/>
          <a:sy n="53" d="100"/>
        </p:scale>
        <p:origin x="1660" y="40"/>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slide" Target="slides/slide50.xml"/><Relationship Id="rId7" Type="http://schemas.openxmlformats.org/officeDocument/2006/relationships/slide" Target="slides/slide2.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slide" Target="slides/slide48.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61"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slide" Target="slides/slide51.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slideMaster" Target="slideMasters/slideMaster3.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48A8931-520E-4357-B971-8871168143BD}" type="doc">
      <dgm:prSet loTypeId="urn:microsoft.com/office/officeart/2005/8/layout/venn3" loCatId="relationship" qsTypeId="urn:microsoft.com/office/officeart/2005/8/quickstyle/3d2" qsCatId="3D" csTypeId="urn:microsoft.com/office/officeart/2005/8/colors/colorful1#1" csCatId="colorful" phldr="1"/>
      <dgm:spPr/>
      <dgm:t>
        <a:bodyPr/>
        <a:lstStyle/>
        <a:p>
          <a:endParaRPr lang="en-US"/>
        </a:p>
      </dgm:t>
    </dgm:pt>
    <dgm:pt modelId="{AC7FD0E7-3C53-47F8-9B65-F943F03D4CFD}">
      <dgm:prSet phldrT="[Text]"/>
      <dgm:spPr>
        <a:solidFill>
          <a:schemeClr val="accent6">
            <a:lumMod val="60000"/>
            <a:lumOff val="40000"/>
          </a:schemeClr>
        </a:solidFill>
      </dgm:spPr>
      <dgm:t>
        <a:bodyPr/>
        <a:lstStyle/>
        <a:p>
          <a:r>
            <a:rPr lang="en-US" b="1" dirty="0" smtClean="0"/>
            <a:t>Interpersonal</a:t>
          </a:r>
          <a:endParaRPr lang="en-US" b="1" dirty="0"/>
        </a:p>
      </dgm:t>
    </dgm:pt>
    <dgm:pt modelId="{CD1D9206-B0FF-4A33-ADB5-1918D609C3A3}" type="parTrans" cxnId="{22901BB2-7FF5-4A84-B638-FF825C4C891D}">
      <dgm:prSet/>
      <dgm:spPr/>
      <dgm:t>
        <a:bodyPr/>
        <a:lstStyle/>
        <a:p>
          <a:endParaRPr lang="en-US"/>
        </a:p>
      </dgm:t>
    </dgm:pt>
    <dgm:pt modelId="{4CA74DF7-5877-4559-88F8-28DDF14818E8}" type="sibTrans" cxnId="{22901BB2-7FF5-4A84-B638-FF825C4C891D}">
      <dgm:prSet/>
      <dgm:spPr/>
      <dgm:t>
        <a:bodyPr/>
        <a:lstStyle/>
        <a:p>
          <a:endParaRPr lang="en-US"/>
        </a:p>
      </dgm:t>
    </dgm:pt>
    <dgm:pt modelId="{AB358F31-4F5A-4A15-A0F2-FF7679515BF9}">
      <dgm:prSet phldrT="[Text]"/>
      <dgm:spPr>
        <a:solidFill>
          <a:schemeClr val="accent6">
            <a:lumMod val="75000"/>
          </a:schemeClr>
        </a:solidFill>
      </dgm:spPr>
      <dgm:t>
        <a:bodyPr/>
        <a:lstStyle/>
        <a:p>
          <a:r>
            <a:rPr lang="en-US" b="1" dirty="0" smtClean="0"/>
            <a:t>Engagement</a:t>
          </a:r>
          <a:endParaRPr lang="en-US" b="1" dirty="0"/>
        </a:p>
      </dgm:t>
    </dgm:pt>
    <dgm:pt modelId="{42D582AD-AF6C-47B4-9BCF-ADCBCB149C25}" type="parTrans" cxnId="{6482DDAB-E459-4212-8759-67E007B969FB}">
      <dgm:prSet/>
      <dgm:spPr/>
      <dgm:t>
        <a:bodyPr/>
        <a:lstStyle/>
        <a:p>
          <a:endParaRPr lang="en-US"/>
        </a:p>
      </dgm:t>
    </dgm:pt>
    <dgm:pt modelId="{E238F077-60BD-4ACE-87FD-34D7C550254F}" type="sibTrans" cxnId="{6482DDAB-E459-4212-8759-67E007B969FB}">
      <dgm:prSet/>
      <dgm:spPr/>
      <dgm:t>
        <a:bodyPr/>
        <a:lstStyle/>
        <a:p>
          <a:endParaRPr lang="en-US"/>
        </a:p>
      </dgm:t>
    </dgm:pt>
    <dgm:pt modelId="{44A01CB5-5A86-40EC-AE15-20EF52C83F30}">
      <dgm:prSet phldrT="[Text]"/>
      <dgm:spPr>
        <a:solidFill>
          <a:schemeClr val="accent6">
            <a:lumMod val="40000"/>
            <a:lumOff val="60000"/>
          </a:schemeClr>
        </a:solidFill>
      </dgm:spPr>
      <dgm:t>
        <a:bodyPr/>
        <a:lstStyle/>
        <a:p>
          <a:r>
            <a:rPr lang="en-US" b="1" dirty="0" smtClean="0"/>
            <a:t>Motivation</a:t>
          </a:r>
          <a:endParaRPr lang="en-US" b="1" dirty="0"/>
        </a:p>
      </dgm:t>
    </dgm:pt>
    <dgm:pt modelId="{C71488B2-0C00-4F91-B24F-AF9C95712E37}" type="parTrans" cxnId="{ACA5E584-9275-42CA-A959-8C495DC72762}">
      <dgm:prSet/>
      <dgm:spPr/>
      <dgm:t>
        <a:bodyPr/>
        <a:lstStyle/>
        <a:p>
          <a:endParaRPr lang="en-US"/>
        </a:p>
      </dgm:t>
    </dgm:pt>
    <dgm:pt modelId="{4DAD6958-8572-4502-B2F3-B8B092D60D1F}" type="sibTrans" cxnId="{ACA5E584-9275-42CA-A959-8C495DC72762}">
      <dgm:prSet/>
      <dgm:spPr/>
      <dgm:t>
        <a:bodyPr/>
        <a:lstStyle/>
        <a:p>
          <a:endParaRPr lang="en-US"/>
        </a:p>
      </dgm:t>
    </dgm:pt>
    <dgm:pt modelId="{1BE849E5-6C8C-42D2-8894-5917902BE3AF}">
      <dgm:prSet phldrT="[Text]"/>
      <dgm:spPr/>
      <dgm:t>
        <a:bodyPr/>
        <a:lstStyle/>
        <a:p>
          <a:r>
            <a:rPr lang="en-US" b="1" dirty="0" smtClean="0"/>
            <a:t>Study Skills</a:t>
          </a:r>
          <a:endParaRPr lang="en-US" b="1" dirty="0"/>
        </a:p>
      </dgm:t>
    </dgm:pt>
    <dgm:pt modelId="{3CBC4A57-0048-4764-9C7E-5965E35C196F}" type="parTrans" cxnId="{903357A9-A056-43AA-8761-63D08FBF4D55}">
      <dgm:prSet/>
      <dgm:spPr/>
      <dgm:t>
        <a:bodyPr/>
        <a:lstStyle/>
        <a:p>
          <a:endParaRPr lang="en-US"/>
        </a:p>
      </dgm:t>
    </dgm:pt>
    <dgm:pt modelId="{8A20FA65-CAE4-49E5-9A0A-69879D4721C0}" type="sibTrans" cxnId="{903357A9-A056-43AA-8761-63D08FBF4D55}">
      <dgm:prSet/>
      <dgm:spPr/>
      <dgm:t>
        <a:bodyPr/>
        <a:lstStyle/>
        <a:p>
          <a:endParaRPr lang="en-US"/>
        </a:p>
      </dgm:t>
    </dgm:pt>
    <dgm:pt modelId="{FE42327C-27E2-4C4D-B270-8F0672A3D6F3}" type="pres">
      <dgm:prSet presAssocID="{E48A8931-520E-4357-B971-8871168143BD}" presName="Name0" presStyleCnt="0">
        <dgm:presLayoutVars>
          <dgm:dir/>
          <dgm:resizeHandles val="exact"/>
        </dgm:presLayoutVars>
      </dgm:prSet>
      <dgm:spPr/>
      <dgm:t>
        <a:bodyPr/>
        <a:lstStyle/>
        <a:p>
          <a:endParaRPr lang="en-US"/>
        </a:p>
      </dgm:t>
    </dgm:pt>
    <dgm:pt modelId="{44BAC852-67C2-4B4E-A1FF-5BD796A17500}" type="pres">
      <dgm:prSet presAssocID="{AC7FD0E7-3C53-47F8-9B65-F943F03D4CFD}" presName="Name5" presStyleLbl="vennNode1" presStyleIdx="0" presStyleCnt="4">
        <dgm:presLayoutVars>
          <dgm:bulletEnabled val="1"/>
        </dgm:presLayoutVars>
      </dgm:prSet>
      <dgm:spPr/>
      <dgm:t>
        <a:bodyPr/>
        <a:lstStyle/>
        <a:p>
          <a:endParaRPr lang="en-US"/>
        </a:p>
      </dgm:t>
    </dgm:pt>
    <dgm:pt modelId="{957AB82F-D30E-4406-ADC3-DD72122303F8}" type="pres">
      <dgm:prSet presAssocID="{4CA74DF7-5877-4559-88F8-28DDF14818E8}" presName="space" presStyleCnt="0"/>
      <dgm:spPr/>
    </dgm:pt>
    <dgm:pt modelId="{D3497101-D53C-4640-AF75-FA93805F6B79}" type="pres">
      <dgm:prSet presAssocID="{AB358F31-4F5A-4A15-A0F2-FF7679515BF9}" presName="Name5" presStyleLbl="vennNode1" presStyleIdx="1" presStyleCnt="4" custLinFactNeighborX="8602" custLinFactNeighborY="2630">
        <dgm:presLayoutVars>
          <dgm:bulletEnabled val="1"/>
        </dgm:presLayoutVars>
      </dgm:prSet>
      <dgm:spPr/>
      <dgm:t>
        <a:bodyPr/>
        <a:lstStyle/>
        <a:p>
          <a:endParaRPr lang="en-US"/>
        </a:p>
      </dgm:t>
    </dgm:pt>
    <dgm:pt modelId="{76174547-6097-4EBC-A790-076E315B3D81}" type="pres">
      <dgm:prSet presAssocID="{E238F077-60BD-4ACE-87FD-34D7C550254F}" presName="space" presStyleCnt="0"/>
      <dgm:spPr/>
    </dgm:pt>
    <dgm:pt modelId="{FC73B240-56AE-4253-990E-9077602011CC}" type="pres">
      <dgm:prSet presAssocID="{44A01CB5-5A86-40EC-AE15-20EF52C83F30}" presName="Name5" presStyleLbl="vennNode1" presStyleIdx="2" presStyleCnt="4">
        <dgm:presLayoutVars>
          <dgm:bulletEnabled val="1"/>
        </dgm:presLayoutVars>
      </dgm:prSet>
      <dgm:spPr/>
      <dgm:t>
        <a:bodyPr/>
        <a:lstStyle/>
        <a:p>
          <a:endParaRPr lang="en-US"/>
        </a:p>
      </dgm:t>
    </dgm:pt>
    <dgm:pt modelId="{73B2CE0F-DB81-4521-8666-C2E1A7EA62D1}" type="pres">
      <dgm:prSet presAssocID="{4DAD6958-8572-4502-B2F3-B8B092D60D1F}" presName="space" presStyleCnt="0"/>
      <dgm:spPr/>
    </dgm:pt>
    <dgm:pt modelId="{A34B75A3-3F19-4760-AF3C-A0D73571538D}" type="pres">
      <dgm:prSet presAssocID="{1BE849E5-6C8C-42D2-8894-5917902BE3AF}" presName="Name5" presStyleLbl="vennNode1" presStyleIdx="3" presStyleCnt="4">
        <dgm:presLayoutVars>
          <dgm:bulletEnabled val="1"/>
        </dgm:presLayoutVars>
      </dgm:prSet>
      <dgm:spPr/>
      <dgm:t>
        <a:bodyPr/>
        <a:lstStyle/>
        <a:p>
          <a:endParaRPr lang="en-US"/>
        </a:p>
      </dgm:t>
    </dgm:pt>
  </dgm:ptLst>
  <dgm:cxnLst>
    <dgm:cxn modelId="{DEE408E2-6BF0-4ECA-B974-87E0EE3BB8BF}" type="presOf" srcId="{AC7FD0E7-3C53-47F8-9B65-F943F03D4CFD}" destId="{44BAC852-67C2-4B4E-A1FF-5BD796A17500}" srcOrd="0" destOrd="0" presId="urn:microsoft.com/office/officeart/2005/8/layout/venn3"/>
    <dgm:cxn modelId="{22901BB2-7FF5-4A84-B638-FF825C4C891D}" srcId="{E48A8931-520E-4357-B971-8871168143BD}" destId="{AC7FD0E7-3C53-47F8-9B65-F943F03D4CFD}" srcOrd="0" destOrd="0" parTransId="{CD1D9206-B0FF-4A33-ADB5-1918D609C3A3}" sibTransId="{4CA74DF7-5877-4559-88F8-28DDF14818E8}"/>
    <dgm:cxn modelId="{903357A9-A056-43AA-8761-63D08FBF4D55}" srcId="{E48A8931-520E-4357-B971-8871168143BD}" destId="{1BE849E5-6C8C-42D2-8894-5917902BE3AF}" srcOrd="3" destOrd="0" parTransId="{3CBC4A57-0048-4764-9C7E-5965E35C196F}" sibTransId="{8A20FA65-CAE4-49E5-9A0A-69879D4721C0}"/>
    <dgm:cxn modelId="{0BE5F93C-F923-4BA9-9C63-CAA7FE35C906}" type="presOf" srcId="{E48A8931-520E-4357-B971-8871168143BD}" destId="{FE42327C-27E2-4C4D-B270-8F0672A3D6F3}" srcOrd="0" destOrd="0" presId="urn:microsoft.com/office/officeart/2005/8/layout/venn3"/>
    <dgm:cxn modelId="{E71D92A3-2163-4928-9E8D-3E96138C172A}" type="presOf" srcId="{AB358F31-4F5A-4A15-A0F2-FF7679515BF9}" destId="{D3497101-D53C-4640-AF75-FA93805F6B79}" srcOrd="0" destOrd="0" presId="urn:microsoft.com/office/officeart/2005/8/layout/venn3"/>
    <dgm:cxn modelId="{4E16C1F1-5C07-467D-A62A-5CB912C7F043}" type="presOf" srcId="{1BE849E5-6C8C-42D2-8894-5917902BE3AF}" destId="{A34B75A3-3F19-4760-AF3C-A0D73571538D}" srcOrd="0" destOrd="0" presId="urn:microsoft.com/office/officeart/2005/8/layout/venn3"/>
    <dgm:cxn modelId="{6482DDAB-E459-4212-8759-67E007B969FB}" srcId="{E48A8931-520E-4357-B971-8871168143BD}" destId="{AB358F31-4F5A-4A15-A0F2-FF7679515BF9}" srcOrd="1" destOrd="0" parTransId="{42D582AD-AF6C-47B4-9BCF-ADCBCB149C25}" sibTransId="{E238F077-60BD-4ACE-87FD-34D7C550254F}"/>
    <dgm:cxn modelId="{68BA5151-C9F4-40B3-85DD-4310B3D55C46}" type="presOf" srcId="{44A01CB5-5A86-40EC-AE15-20EF52C83F30}" destId="{FC73B240-56AE-4253-990E-9077602011CC}" srcOrd="0" destOrd="0" presId="urn:microsoft.com/office/officeart/2005/8/layout/venn3"/>
    <dgm:cxn modelId="{ACA5E584-9275-42CA-A959-8C495DC72762}" srcId="{E48A8931-520E-4357-B971-8871168143BD}" destId="{44A01CB5-5A86-40EC-AE15-20EF52C83F30}" srcOrd="2" destOrd="0" parTransId="{C71488B2-0C00-4F91-B24F-AF9C95712E37}" sibTransId="{4DAD6958-8572-4502-B2F3-B8B092D60D1F}"/>
    <dgm:cxn modelId="{702FA3B3-8912-4FB0-9C22-2173C8FC1284}" type="presParOf" srcId="{FE42327C-27E2-4C4D-B270-8F0672A3D6F3}" destId="{44BAC852-67C2-4B4E-A1FF-5BD796A17500}" srcOrd="0" destOrd="0" presId="urn:microsoft.com/office/officeart/2005/8/layout/venn3"/>
    <dgm:cxn modelId="{B671652A-27A6-4D55-84C2-DB0F96FA817A}" type="presParOf" srcId="{FE42327C-27E2-4C4D-B270-8F0672A3D6F3}" destId="{957AB82F-D30E-4406-ADC3-DD72122303F8}" srcOrd="1" destOrd="0" presId="urn:microsoft.com/office/officeart/2005/8/layout/venn3"/>
    <dgm:cxn modelId="{170A6B11-F076-4F7F-96C0-445DCF8CDE0E}" type="presParOf" srcId="{FE42327C-27E2-4C4D-B270-8F0672A3D6F3}" destId="{D3497101-D53C-4640-AF75-FA93805F6B79}" srcOrd="2" destOrd="0" presId="urn:microsoft.com/office/officeart/2005/8/layout/venn3"/>
    <dgm:cxn modelId="{6D428628-2183-4508-B3AA-B91A6483DD61}" type="presParOf" srcId="{FE42327C-27E2-4C4D-B270-8F0672A3D6F3}" destId="{76174547-6097-4EBC-A790-076E315B3D81}" srcOrd="3" destOrd="0" presId="urn:microsoft.com/office/officeart/2005/8/layout/venn3"/>
    <dgm:cxn modelId="{60FD7376-D7DD-422A-BBB5-1721D619579D}" type="presParOf" srcId="{FE42327C-27E2-4C4D-B270-8F0672A3D6F3}" destId="{FC73B240-56AE-4253-990E-9077602011CC}" srcOrd="4" destOrd="0" presId="urn:microsoft.com/office/officeart/2005/8/layout/venn3"/>
    <dgm:cxn modelId="{BBCDCE7B-9E9E-4F7A-9588-64FF3BD11C4F}" type="presParOf" srcId="{FE42327C-27E2-4C4D-B270-8F0672A3D6F3}" destId="{73B2CE0F-DB81-4521-8666-C2E1A7EA62D1}" srcOrd="5" destOrd="0" presId="urn:microsoft.com/office/officeart/2005/8/layout/venn3"/>
    <dgm:cxn modelId="{8A960A0F-36FA-42D1-BADC-9206CF1DFCDE}" type="presParOf" srcId="{FE42327C-27E2-4C4D-B270-8F0672A3D6F3}" destId="{A34B75A3-3F19-4760-AF3C-A0D73571538D}" srcOrd="6" destOrd="0" presId="urn:microsoft.com/office/officeart/2005/8/layout/venn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861334E-A73E-48B2-9EB9-3F84561468BE}" type="doc">
      <dgm:prSet loTypeId="urn:microsoft.com/office/officeart/2005/8/layout/vList5" loCatId="list" qsTypeId="urn:microsoft.com/office/officeart/2005/8/quickstyle/simple1" qsCatId="simple" csTypeId="urn:microsoft.com/office/officeart/2005/8/colors/colorful3" csCatId="colorful" phldr="1"/>
      <dgm:spPr/>
      <dgm:t>
        <a:bodyPr/>
        <a:lstStyle/>
        <a:p>
          <a:endParaRPr lang="en-US"/>
        </a:p>
      </dgm:t>
    </dgm:pt>
    <dgm:pt modelId="{BBE009B0-8205-442F-8530-24F47A81A79E}">
      <dgm:prSet/>
      <dgm:spPr/>
      <dgm:t>
        <a:bodyPr/>
        <a:lstStyle/>
        <a:p>
          <a:pPr rtl="0"/>
          <a:r>
            <a:rPr lang="en-US" dirty="0" smtClean="0">
              <a:latin typeface="Maiandra GD" panose="020E0502030308020204" pitchFamily="34" charset="0"/>
            </a:rPr>
            <a:t>Be Safe</a:t>
          </a:r>
          <a:endParaRPr lang="en-US" dirty="0">
            <a:latin typeface="Maiandra GD" panose="020E0502030308020204" pitchFamily="34" charset="0"/>
          </a:endParaRPr>
        </a:p>
      </dgm:t>
    </dgm:pt>
    <dgm:pt modelId="{1DBDB24F-F6C4-46F7-920B-39E9DD42BC13}" type="parTrans" cxnId="{4EEA7992-F0DE-441A-82FD-3BB9CE503B31}">
      <dgm:prSet/>
      <dgm:spPr/>
      <dgm:t>
        <a:bodyPr/>
        <a:lstStyle/>
        <a:p>
          <a:endParaRPr lang="en-US"/>
        </a:p>
      </dgm:t>
    </dgm:pt>
    <dgm:pt modelId="{E8D2815B-0EC2-4027-B5FE-9A4588690624}" type="sibTrans" cxnId="{4EEA7992-F0DE-441A-82FD-3BB9CE503B31}">
      <dgm:prSet/>
      <dgm:spPr/>
      <dgm:t>
        <a:bodyPr/>
        <a:lstStyle/>
        <a:p>
          <a:endParaRPr lang="en-US"/>
        </a:p>
      </dgm:t>
    </dgm:pt>
    <dgm:pt modelId="{85DBBCDB-D7FE-407C-A61C-60688A403F66}">
      <dgm:prSet/>
      <dgm:spPr/>
      <dgm:t>
        <a:bodyPr/>
        <a:lstStyle/>
        <a:p>
          <a:pPr rtl="0"/>
          <a:r>
            <a:rPr lang="en-US" dirty="0" smtClean="0">
              <a:latin typeface="Maiandra GD" panose="020E0502030308020204" pitchFamily="34" charset="0"/>
            </a:rPr>
            <a:t>Watch for power cords</a:t>
          </a:r>
          <a:endParaRPr lang="en-US" dirty="0">
            <a:latin typeface="Maiandra GD" panose="020E0502030308020204" pitchFamily="34" charset="0"/>
          </a:endParaRPr>
        </a:p>
      </dgm:t>
    </dgm:pt>
    <dgm:pt modelId="{753C8CC7-21BF-4243-896E-BD78CC99BDE5}" type="parTrans" cxnId="{75660E22-8092-4B1E-B72E-11D4149FCF1C}">
      <dgm:prSet/>
      <dgm:spPr/>
      <dgm:t>
        <a:bodyPr/>
        <a:lstStyle/>
        <a:p>
          <a:endParaRPr lang="en-US"/>
        </a:p>
      </dgm:t>
    </dgm:pt>
    <dgm:pt modelId="{FE77A244-CF5F-4FDA-A49D-F3675026BB1D}" type="sibTrans" cxnId="{75660E22-8092-4B1E-B72E-11D4149FCF1C}">
      <dgm:prSet/>
      <dgm:spPr/>
      <dgm:t>
        <a:bodyPr/>
        <a:lstStyle/>
        <a:p>
          <a:endParaRPr lang="en-US"/>
        </a:p>
      </dgm:t>
    </dgm:pt>
    <dgm:pt modelId="{7CF94B5D-C38B-4A48-96A6-A11114E96CD2}">
      <dgm:prSet/>
      <dgm:spPr/>
      <dgm:t>
        <a:bodyPr/>
        <a:lstStyle/>
        <a:p>
          <a:pPr rtl="0"/>
          <a:r>
            <a:rPr lang="en-US" dirty="0" smtClean="0">
              <a:latin typeface="Maiandra GD" panose="020E0502030308020204" pitchFamily="34" charset="0"/>
            </a:rPr>
            <a:t>Keep belongings tidy to prevent trips</a:t>
          </a:r>
          <a:endParaRPr lang="en-US" dirty="0">
            <a:latin typeface="Maiandra GD" panose="020E0502030308020204" pitchFamily="34" charset="0"/>
          </a:endParaRPr>
        </a:p>
      </dgm:t>
    </dgm:pt>
    <dgm:pt modelId="{319C51C7-B9BE-4468-B837-823A58FCB750}" type="parTrans" cxnId="{AE38CC1B-D230-4177-A497-2C82C38B1306}">
      <dgm:prSet/>
      <dgm:spPr/>
      <dgm:t>
        <a:bodyPr/>
        <a:lstStyle/>
        <a:p>
          <a:endParaRPr lang="en-US"/>
        </a:p>
      </dgm:t>
    </dgm:pt>
    <dgm:pt modelId="{50FB4E28-C211-4809-B092-C48439D59ED9}" type="sibTrans" cxnId="{AE38CC1B-D230-4177-A497-2C82C38B1306}">
      <dgm:prSet/>
      <dgm:spPr/>
      <dgm:t>
        <a:bodyPr/>
        <a:lstStyle/>
        <a:p>
          <a:endParaRPr lang="en-US"/>
        </a:p>
      </dgm:t>
    </dgm:pt>
    <dgm:pt modelId="{3795CAE3-B771-491D-B711-2B5EBA761DA3}">
      <dgm:prSet/>
      <dgm:spPr/>
      <dgm:t>
        <a:bodyPr/>
        <a:lstStyle/>
        <a:p>
          <a:pPr rtl="0"/>
          <a:r>
            <a:rPr lang="en-US" dirty="0" smtClean="0">
              <a:latin typeface="Maiandra GD" panose="020E0502030308020204" pitchFamily="34" charset="0"/>
            </a:rPr>
            <a:t>Be Respectful</a:t>
          </a:r>
          <a:endParaRPr lang="en-US" dirty="0">
            <a:latin typeface="Maiandra GD" panose="020E0502030308020204" pitchFamily="34" charset="0"/>
          </a:endParaRPr>
        </a:p>
      </dgm:t>
    </dgm:pt>
    <dgm:pt modelId="{D186F7F0-F995-4FE6-A7FA-D7E88AF29D67}" type="parTrans" cxnId="{6D2F295E-BAC3-46D7-B3C1-3F50BE3FADE1}">
      <dgm:prSet/>
      <dgm:spPr/>
      <dgm:t>
        <a:bodyPr/>
        <a:lstStyle/>
        <a:p>
          <a:endParaRPr lang="en-US"/>
        </a:p>
      </dgm:t>
    </dgm:pt>
    <dgm:pt modelId="{4432ADF6-8447-4110-AEC0-8DAA96E85BF8}" type="sibTrans" cxnId="{6D2F295E-BAC3-46D7-B3C1-3F50BE3FADE1}">
      <dgm:prSet/>
      <dgm:spPr/>
      <dgm:t>
        <a:bodyPr/>
        <a:lstStyle/>
        <a:p>
          <a:endParaRPr lang="en-US"/>
        </a:p>
      </dgm:t>
    </dgm:pt>
    <dgm:pt modelId="{49CE9934-4109-4892-AD13-F28172765944}">
      <dgm:prSet/>
      <dgm:spPr/>
      <dgm:t>
        <a:bodyPr/>
        <a:lstStyle/>
        <a:p>
          <a:pPr rtl="0"/>
          <a:r>
            <a:rPr lang="en-US" dirty="0" smtClean="0">
              <a:latin typeface="Maiandra GD" panose="020E0502030308020204" pitchFamily="34" charset="0"/>
            </a:rPr>
            <a:t>Disconnect to connect</a:t>
          </a:r>
          <a:endParaRPr lang="en-US" dirty="0">
            <a:latin typeface="Maiandra GD" panose="020E0502030308020204" pitchFamily="34" charset="0"/>
          </a:endParaRPr>
        </a:p>
      </dgm:t>
    </dgm:pt>
    <dgm:pt modelId="{D05ED973-47D8-4125-B063-2F9A88F3A5C4}" type="parTrans" cxnId="{389A0487-A25F-4C6A-9963-4B5FB3C1CA55}">
      <dgm:prSet/>
      <dgm:spPr/>
      <dgm:t>
        <a:bodyPr/>
        <a:lstStyle/>
        <a:p>
          <a:endParaRPr lang="en-US"/>
        </a:p>
      </dgm:t>
    </dgm:pt>
    <dgm:pt modelId="{F1ED87DA-37BF-48C3-9B6F-317C605DEFE1}" type="sibTrans" cxnId="{389A0487-A25F-4C6A-9963-4B5FB3C1CA55}">
      <dgm:prSet/>
      <dgm:spPr/>
      <dgm:t>
        <a:bodyPr/>
        <a:lstStyle/>
        <a:p>
          <a:endParaRPr lang="en-US"/>
        </a:p>
      </dgm:t>
    </dgm:pt>
    <dgm:pt modelId="{EEF4FED4-50C0-426D-9EC3-766F9561DB52}">
      <dgm:prSet/>
      <dgm:spPr/>
      <dgm:t>
        <a:bodyPr/>
        <a:lstStyle/>
        <a:p>
          <a:pPr rtl="0"/>
          <a:r>
            <a:rPr lang="en-US" dirty="0" smtClean="0">
              <a:latin typeface="Maiandra GD" panose="020E0502030308020204" pitchFamily="34" charset="0"/>
            </a:rPr>
            <a:t>Listen during presentation time</a:t>
          </a:r>
          <a:endParaRPr lang="en-US" dirty="0">
            <a:latin typeface="Maiandra GD" panose="020E0502030308020204" pitchFamily="34" charset="0"/>
          </a:endParaRPr>
        </a:p>
      </dgm:t>
    </dgm:pt>
    <dgm:pt modelId="{3938CBF0-0B24-4C86-A4C7-9D7C5E258DA9}" type="parTrans" cxnId="{C559878B-9D03-4081-B4E0-5D373322DC92}">
      <dgm:prSet/>
      <dgm:spPr/>
      <dgm:t>
        <a:bodyPr/>
        <a:lstStyle/>
        <a:p>
          <a:endParaRPr lang="en-US"/>
        </a:p>
      </dgm:t>
    </dgm:pt>
    <dgm:pt modelId="{A75594B6-BBB4-4C5D-8F92-CD6D4DD82F2E}" type="sibTrans" cxnId="{C559878B-9D03-4081-B4E0-5D373322DC92}">
      <dgm:prSet/>
      <dgm:spPr/>
      <dgm:t>
        <a:bodyPr/>
        <a:lstStyle/>
        <a:p>
          <a:endParaRPr lang="en-US"/>
        </a:p>
      </dgm:t>
    </dgm:pt>
    <dgm:pt modelId="{364D8309-4E97-4988-9BE3-B93C74E8F974}">
      <dgm:prSet/>
      <dgm:spPr/>
      <dgm:t>
        <a:bodyPr/>
        <a:lstStyle/>
        <a:p>
          <a:pPr rtl="0"/>
          <a:r>
            <a:rPr lang="en-US" dirty="0" smtClean="0">
              <a:latin typeface="Maiandra GD" panose="020E0502030308020204" pitchFamily="34" charset="0"/>
            </a:rPr>
            <a:t>Be Engaged</a:t>
          </a:r>
          <a:endParaRPr lang="en-US" dirty="0">
            <a:latin typeface="Maiandra GD" panose="020E0502030308020204" pitchFamily="34" charset="0"/>
          </a:endParaRPr>
        </a:p>
      </dgm:t>
    </dgm:pt>
    <dgm:pt modelId="{BED596A6-0F4D-4D94-BA78-98B2F2914B8A}" type="parTrans" cxnId="{D66ACFD0-7D1F-48A9-88F4-4DDAFA585CEC}">
      <dgm:prSet/>
      <dgm:spPr/>
      <dgm:t>
        <a:bodyPr/>
        <a:lstStyle/>
        <a:p>
          <a:endParaRPr lang="en-US"/>
        </a:p>
      </dgm:t>
    </dgm:pt>
    <dgm:pt modelId="{908471C9-2B6C-46BB-943A-096A239B3F0F}" type="sibTrans" cxnId="{D66ACFD0-7D1F-48A9-88F4-4DDAFA585CEC}">
      <dgm:prSet/>
      <dgm:spPr/>
      <dgm:t>
        <a:bodyPr/>
        <a:lstStyle/>
        <a:p>
          <a:endParaRPr lang="en-US"/>
        </a:p>
      </dgm:t>
    </dgm:pt>
    <dgm:pt modelId="{29398998-CB23-4911-AD31-D6A6F12BF32E}">
      <dgm:prSet/>
      <dgm:spPr/>
      <dgm:t>
        <a:bodyPr/>
        <a:lstStyle/>
        <a:p>
          <a:pPr rtl="0"/>
          <a:r>
            <a:rPr lang="en-US" dirty="0" smtClean="0">
              <a:latin typeface="Maiandra GD" panose="020E0502030308020204" pitchFamily="34" charset="0"/>
            </a:rPr>
            <a:t>Participate fully with your team</a:t>
          </a:r>
          <a:endParaRPr lang="en-US" dirty="0">
            <a:latin typeface="Maiandra GD" panose="020E0502030308020204" pitchFamily="34" charset="0"/>
          </a:endParaRPr>
        </a:p>
      </dgm:t>
    </dgm:pt>
    <dgm:pt modelId="{2ED1FF74-087F-4B82-9548-5225F60CDCD4}" type="parTrans" cxnId="{C7C66585-F853-4309-BE19-7808F68ABD46}">
      <dgm:prSet/>
      <dgm:spPr/>
      <dgm:t>
        <a:bodyPr/>
        <a:lstStyle/>
        <a:p>
          <a:endParaRPr lang="en-US"/>
        </a:p>
      </dgm:t>
    </dgm:pt>
    <dgm:pt modelId="{A21EF156-F439-4DCC-A8B9-EC6189DEB85C}" type="sibTrans" cxnId="{C7C66585-F853-4309-BE19-7808F68ABD46}">
      <dgm:prSet/>
      <dgm:spPr/>
      <dgm:t>
        <a:bodyPr/>
        <a:lstStyle/>
        <a:p>
          <a:endParaRPr lang="en-US"/>
        </a:p>
      </dgm:t>
    </dgm:pt>
    <dgm:pt modelId="{891B534D-E20A-4D91-BF79-FE073C17E7EB}">
      <dgm:prSet/>
      <dgm:spPr/>
      <dgm:t>
        <a:bodyPr/>
        <a:lstStyle/>
        <a:p>
          <a:pPr rtl="0"/>
          <a:r>
            <a:rPr lang="en-US" dirty="0" smtClean="0">
              <a:latin typeface="Maiandra GD" panose="020E0502030308020204" pitchFamily="34" charset="0"/>
            </a:rPr>
            <a:t>Use team time to complete tasks</a:t>
          </a:r>
          <a:endParaRPr lang="en-US" dirty="0">
            <a:latin typeface="Maiandra GD" panose="020E0502030308020204" pitchFamily="34" charset="0"/>
          </a:endParaRPr>
        </a:p>
      </dgm:t>
    </dgm:pt>
    <dgm:pt modelId="{618C76BC-E44E-4C90-8B6E-64F7AA3B3562}" type="parTrans" cxnId="{20CCECC6-1AC9-4DDF-B978-D2AEEEA33447}">
      <dgm:prSet/>
      <dgm:spPr/>
      <dgm:t>
        <a:bodyPr/>
        <a:lstStyle/>
        <a:p>
          <a:endParaRPr lang="en-US"/>
        </a:p>
      </dgm:t>
    </dgm:pt>
    <dgm:pt modelId="{14B8F1AD-231D-46A7-8972-391A763B62BC}" type="sibTrans" cxnId="{20CCECC6-1AC9-4DDF-B978-D2AEEEA33447}">
      <dgm:prSet/>
      <dgm:spPr/>
      <dgm:t>
        <a:bodyPr/>
        <a:lstStyle/>
        <a:p>
          <a:endParaRPr lang="en-US"/>
        </a:p>
      </dgm:t>
    </dgm:pt>
    <dgm:pt modelId="{8C5AB8C9-5EDF-4C49-BB29-242029785B4A}">
      <dgm:prSet/>
      <dgm:spPr/>
      <dgm:t>
        <a:bodyPr/>
        <a:lstStyle/>
        <a:p>
          <a:pPr rtl="0"/>
          <a:r>
            <a:rPr lang="en-US" dirty="0" smtClean="0">
              <a:latin typeface="Maiandra GD" panose="020E0502030308020204" pitchFamily="34" charset="0"/>
            </a:rPr>
            <a:t>Share ideas for support</a:t>
          </a:r>
          <a:endParaRPr lang="en-US" dirty="0">
            <a:latin typeface="Maiandra GD" panose="020E0502030308020204" pitchFamily="34" charset="0"/>
          </a:endParaRPr>
        </a:p>
      </dgm:t>
    </dgm:pt>
    <dgm:pt modelId="{2D7B64C4-F1AA-4059-8FCA-A884DC83A806}" type="parTrans" cxnId="{2F379890-AC0A-456D-A70C-0EB31BECBF49}">
      <dgm:prSet/>
      <dgm:spPr/>
    </dgm:pt>
    <dgm:pt modelId="{C33DBC2D-9363-4BEF-A07D-091ABEE1A29A}" type="sibTrans" cxnId="{2F379890-AC0A-456D-A70C-0EB31BECBF49}">
      <dgm:prSet/>
      <dgm:spPr/>
    </dgm:pt>
    <dgm:pt modelId="{A5177CC2-E65B-4ADE-9B59-9AA19D4F103C}">
      <dgm:prSet/>
      <dgm:spPr/>
      <dgm:t>
        <a:bodyPr/>
        <a:lstStyle/>
        <a:p>
          <a:pPr rtl="0"/>
          <a:r>
            <a:rPr lang="en-US" dirty="0" smtClean="0">
              <a:latin typeface="Maiandra GD" panose="020E0502030308020204" pitchFamily="34" charset="0"/>
            </a:rPr>
            <a:t>Question to clarify</a:t>
          </a:r>
          <a:endParaRPr lang="en-US" dirty="0">
            <a:latin typeface="Maiandra GD" panose="020E0502030308020204" pitchFamily="34" charset="0"/>
          </a:endParaRPr>
        </a:p>
      </dgm:t>
    </dgm:pt>
    <dgm:pt modelId="{D8A1498D-B4C4-4F39-9ACA-8D6DCFFC8259}" type="parTrans" cxnId="{B0F39073-D88E-4243-8906-A17261553C79}">
      <dgm:prSet/>
      <dgm:spPr/>
    </dgm:pt>
    <dgm:pt modelId="{C88DAA89-1465-44CA-8A82-56ACA8F205DE}" type="sibTrans" cxnId="{B0F39073-D88E-4243-8906-A17261553C79}">
      <dgm:prSet/>
      <dgm:spPr/>
    </dgm:pt>
    <dgm:pt modelId="{D8CB5AEC-BCDF-4C7B-AEF2-54E3142707B5}">
      <dgm:prSet/>
      <dgm:spPr/>
      <dgm:t>
        <a:bodyPr/>
        <a:lstStyle/>
        <a:p>
          <a:pPr rtl="0"/>
          <a:r>
            <a:rPr lang="en-US" dirty="0" smtClean="0">
              <a:latin typeface="Maiandra GD" panose="020E0502030308020204" pitchFamily="34" charset="0"/>
            </a:rPr>
            <a:t>Listen to learn</a:t>
          </a:r>
          <a:endParaRPr lang="en-US" dirty="0">
            <a:latin typeface="Maiandra GD" panose="020E0502030308020204" pitchFamily="34" charset="0"/>
          </a:endParaRPr>
        </a:p>
      </dgm:t>
    </dgm:pt>
    <dgm:pt modelId="{6863079B-AF95-41FE-A590-392833F9642E}" type="parTrans" cxnId="{7216DE71-7461-4EB6-8405-1465D7F3AABD}">
      <dgm:prSet/>
      <dgm:spPr/>
    </dgm:pt>
    <dgm:pt modelId="{507A6227-E60A-49EE-9023-F9CDD07E9D3C}" type="sibTrans" cxnId="{7216DE71-7461-4EB6-8405-1465D7F3AABD}">
      <dgm:prSet/>
      <dgm:spPr/>
    </dgm:pt>
    <dgm:pt modelId="{4318FC5C-9A85-4F0D-B246-0A382B5DEE1F}" type="pres">
      <dgm:prSet presAssocID="{C861334E-A73E-48B2-9EB9-3F84561468BE}" presName="Name0" presStyleCnt="0">
        <dgm:presLayoutVars>
          <dgm:dir/>
          <dgm:animLvl val="lvl"/>
          <dgm:resizeHandles val="exact"/>
        </dgm:presLayoutVars>
      </dgm:prSet>
      <dgm:spPr/>
      <dgm:t>
        <a:bodyPr/>
        <a:lstStyle/>
        <a:p>
          <a:endParaRPr lang="en-US"/>
        </a:p>
      </dgm:t>
    </dgm:pt>
    <dgm:pt modelId="{64FC4FCB-B9BF-459C-B40F-4889D3B9994E}" type="pres">
      <dgm:prSet presAssocID="{BBE009B0-8205-442F-8530-24F47A81A79E}" presName="linNode" presStyleCnt="0"/>
      <dgm:spPr/>
    </dgm:pt>
    <dgm:pt modelId="{63CBBCB0-219C-4ECD-8260-FD402E7BC465}" type="pres">
      <dgm:prSet presAssocID="{BBE009B0-8205-442F-8530-24F47A81A79E}" presName="parentText" presStyleLbl="node1" presStyleIdx="0" presStyleCnt="3">
        <dgm:presLayoutVars>
          <dgm:chMax val="1"/>
          <dgm:bulletEnabled val="1"/>
        </dgm:presLayoutVars>
      </dgm:prSet>
      <dgm:spPr/>
      <dgm:t>
        <a:bodyPr/>
        <a:lstStyle/>
        <a:p>
          <a:endParaRPr lang="en-US"/>
        </a:p>
      </dgm:t>
    </dgm:pt>
    <dgm:pt modelId="{0FCAF8ED-7794-4B67-867D-05CF83401DA0}" type="pres">
      <dgm:prSet presAssocID="{BBE009B0-8205-442F-8530-24F47A81A79E}" presName="descendantText" presStyleLbl="alignAccFollowNode1" presStyleIdx="0" presStyleCnt="3">
        <dgm:presLayoutVars>
          <dgm:bulletEnabled val="1"/>
        </dgm:presLayoutVars>
      </dgm:prSet>
      <dgm:spPr/>
      <dgm:t>
        <a:bodyPr/>
        <a:lstStyle/>
        <a:p>
          <a:endParaRPr lang="en-US"/>
        </a:p>
      </dgm:t>
    </dgm:pt>
    <dgm:pt modelId="{853C85E8-A722-4CE5-9D65-FD1311E7366B}" type="pres">
      <dgm:prSet presAssocID="{E8D2815B-0EC2-4027-B5FE-9A4588690624}" presName="sp" presStyleCnt="0"/>
      <dgm:spPr/>
    </dgm:pt>
    <dgm:pt modelId="{381BDA0F-D22F-4E85-B38A-FEE69D8A624C}" type="pres">
      <dgm:prSet presAssocID="{3795CAE3-B771-491D-B711-2B5EBA761DA3}" presName="linNode" presStyleCnt="0"/>
      <dgm:spPr/>
    </dgm:pt>
    <dgm:pt modelId="{CAD3BAF1-E3CD-49AC-A70F-9503A48DC372}" type="pres">
      <dgm:prSet presAssocID="{3795CAE3-B771-491D-B711-2B5EBA761DA3}" presName="parentText" presStyleLbl="node1" presStyleIdx="1" presStyleCnt="3">
        <dgm:presLayoutVars>
          <dgm:chMax val="1"/>
          <dgm:bulletEnabled val="1"/>
        </dgm:presLayoutVars>
      </dgm:prSet>
      <dgm:spPr/>
      <dgm:t>
        <a:bodyPr/>
        <a:lstStyle/>
        <a:p>
          <a:endParaRPr lang="en-US"/>
        </a:p>
      </dgm:t>
    </dgm:pt>
    <dgm:pt modelId="{1668FE72-81BA-4474-8DE0-B4471EABECBA}" type="pres">
      <dgm:prSet presAssocID="{3795CAE3-B771-491D-B711-2B5EBA761DA3}" presName="descendantText" presStyleLbl="alignAccFollowNode1" presStyleIdx="1" presStyleCnt="3">
        <dgm:presLayoutVars>
          <dgm:bulletEnabled val="1"/>
        </dgm:presLayoutVars>
      </dgm:prSet>
      <dgm:spPr/>
      <dgm:t>
        <a:bodyPr/>
        <a:lstStyle/>
        <a:p>
          <a:endParaRPr lang="en-US"/>
        </a:p>
      </dgm:t>
    </dgm:pt>
    <dgm:pt modelId="{7BF884C1-656B-4818-B87B-D736ED6D8612}" type="pres">
      <dgm:prSet presAssocID="{4432ADF6-8447-4110-AEC0-8DAA96E85BF8}" presName="sp" presStyleCnt="0"/>
      <dgm:spPr/>
    </dgm:pt>
    <dgm:pt modelId="{F31E276A-5298-4183-B1F7-F20795289CC0}" type="pres">
      <dgm:prSet presAssocID="{364D8309-4E97-4988-9BE3-B93C74E8F974}" presName="linNode" presStyleCnt="0"/>
      <dgm:spPr/>
    </dgm:pt>
    <dgm:pt modelId="{FFE4551C-5B0B-4881-8D04-E8483E5E35AA}" type="pres">
      <dgm:prSet presAssocID="{364D8309-4E97-4988-9BE3-B93C74E8F974}" presName="parentText" presStyleLbl="node1" presStyleIdx="2" presStyleCnt="3">
        <dgm:presLayoutVars>
          <dgm:chMax val="1"/>
          <dgm:bulletEnabled val="1"/>
        </dgm:presLayoutVars>
      </dgm:prSet>
      <dgm:spPr/>
      <dgm:t>
        <a:bodyPr/>
        <a:lstStyle/>
        <a:p>
          <a:endParaRPr lang="en-US"/>
        </a:p>
      </dgm:t>
    </dgm:pt>
    <dgm:pt modelId="{0ED38703-8821-4601-A067-0AE44AE1D739}" type="pres">
      <dgm:prSet presAssocID="{364D8309-4E97-4988-9BE3-B93C74E8F974}" presName="descendantText" presStyleLbl="alignAccFollowNode1" presStyleIdx="2" presStyleCnt="3" custLinFactNeighborX="2621">
        <dgm:presLayoutVars>
          <dgm:bulletEnabled val="1"/>
        </dgm:presLayoutVars>
      </dgm:prSet>
      <dgm:spPr/>
      <dgm:t>
        <a:bodyPr/>
        <a:lstStyle/>
        <a:p>
          <a:endParaRPr lang="en-US"/>
        </a:p>
      </dgm:t>
    </dgm:pt>
  </dgm:ptLst>
  <dgm:cxnLst>
    <dgm:cxn modelId="{4EEA7992-F0DE-441A-82FD-3BB9CE503B31}" srcId="{C861334E-A73E-48B2-9EB9-3F84561468BE}" destId="{BBE009B0-8205-442F-8530-24F47A81A79E}" srcOrd="0" destOrd="0" parTransId="{1DBDB24F-F6C4-46F7-920B-39E9DD42BC13}" sibTransId="{E8D2815B-0EC2-4027-B5FE-9A4588690624}"/>
    <dgm:cxn modelId="{F0EA7742-93C0-446A-A53C-9948E80C5E1A}" type="presOf" srcId="{49CE9934-4109-4892-AD13-F28172765944}" destId="{1668FE72-81BA-4474-8DE0-B4471EABECBA}" srcOrd="0" destOrd="0" presId="urn:microsoft.com/office/officeart/2005/8/layout/vList5"/>
    <dgm:cxn modelId="{7216DE71-7461-4EB6-8405-1465D7F3AABD}" srcId="{364D8309-4E97-4988-9BE3-B93C74E8F974}" destId="{D8CB5AEC-BCDF-4C7B-AEF2-54E3142707B5}" srcOrd="2" destOrd="0" parTransId="{6863079B-AF95-41FE-A590-392833F9642E}" sibTransId="{507A6227-E60A-49EE-9023-F9CDD07E9D3C}"/>
    <dgm:cxn modelId="{D66ACFD0-7D1F-48A9-88F4-4DDAFA585CEC}" srcId="{C861334E-A73E-48B2-9EB9-3F84561468BE}" destId="{364D8309-4E97-4988-9BE3-B93C74E8F974}" srcOrd="2" destOrd="0" parTransId="{BED596A6-0F4D-4D94-BA78-98B2F2914B8A}" sibTransId="{908471C9-2B6C-46BB-943A-096A239B3F0F}"/>
    <dgm:cxn modelId="{96295AEE-EB81-4464-B084-EA83661F2ABC}" type="presOf" srcId="{D8CB5AEC-BCDF-4C7B-AEF2-54E3142707B5}" destId="{0ED38703-8821-4601-A067-0AE44AE1D739}" srcOrd="0" destOrd="2" presId="urn:microsoft.com/office/officeart/2005/8/layout/vList5"/>
    <dgm:cxn modelId="{6D2F295E-BAC3-46D7-B3C1-3F50BE3FADE1}" srcId="{C861334E-A73E-48B2-9EB9-3F84561468BE}" destId="{3795CAE3-B771-491D-B711-2B5EBA761DA3}" srcOrd="1" destOrd="0" parTransId="{D186F7F0-F995-4FE6-A7FA-D7E88AF29D67}" sibTransId="{4432ADF6-8447-4110-AEC0-8DAA96E85BF8}"/>
    <dgm:cxn modelId="{BEE7E3CF-68CA-4D0C-9CE2-848D051FC32A}" type="presOf" srcId="{7CF94B5D-C38B-4A48-96A6-A11114E96CD2}" destId="{0FCAF8ED-7794-4B67-867D-05CF83401DA0}" srcOrd="0" destOrd="1" presId="urn:microsoft.com/office/officeart/2005/8/layout/vList5"/>
    <dgm:cxn modelId="{615257A8-65DA-4E3E-BB0A-ACED597FC074}" type="presOf" srcId="{891B534D-E20A-4D91-BF79-FE073C17E7EB}" destId="{0ED38703-8821-4601-A067-0AE44AE1D739}" srcOrd="0" destOrd="1" presId="urn:microsoft.com/office/officeart/2005/8/layout/vList5"/>
    <dgm:cxn modelId="{DB094065-DA57-4488-B156-07951DB98E18}" type="presOf" srcId="{85DBBCDB-D7FE-407C-A61C-60688A403F66}" destId="{0FCAF8ED-7794-4B67-867D-05CF83401DA0}" srcOrd="0" destOrd="0" presId="urn:microsoft.com/office/officeart/2005/8/layout/vList5"/>
    <dgm:cxn modelId="{C559878B-9D03-4081-B4E0-5D373322DC92}" srcId="{3795CAE3-B771-491D-B711-2B5EBA761DA3}" destId="{EEF4FED4-50C0-426D-9EC3-766F9561DB52}" srcOrd="1" destOrd="0" parTransId="{3938CBF0-0B24-4C86-A4C7-9D7C5E258DA9}" sibTransId="{A75594B6-BBB4-4C5D-8F92-CD6D4DD82F2E}"/>
    <dgm:cxn modelId="{6EF121E0-E2D7-494A-BDDC-FC470FE59854}" type="presOf" srcId="{BBE009B0-8205-442F-8530-24F47A81A79E}" destId="{63CBBCB0-219C-4ECD-8260-FD402E7BC465}" srcOrd="0" destOrd="0" presId="urn:microsoft.com/office/officeart/2005/8/layout/vList5"/>
    <dgm:cxn modelId="{20CCECC6-1AC9-4DDF-B978-D2AEEEA33447}" srcId="{364D8309-4E97-4988-9BE3-B93C74E8F974}" destId="{891B534D-E20A-4D91-BF79-FE073C17E7EB}" srcOrd="1" destOrd="0" parTransId="{618C76BC-E44E-4C90-8B6E-64F7AA3B3562}" sibTransId="{14B8F1AD-231D-46A7-8972-391A763B62BC}"/>
    <dgm:cxn modelId="{2F379890-AC0A-456D-A70C-0EB31BECBF49}" srcId="{BBE009B0-8205-442F-8530-24F47A81A79E}" destId="{8C5AB8C9-5EDF-4C49-BB29-242029785B4A}" srcOrd="2" destOrd="0" parTransId="{2D7B64C4-F1AA-4059-8FCA-A884DC83A806}" sibTransId="{C33DBC2D-9363-4BEF-A07D-091ABEE1A29A}"/>
    <dgm:cxn modelId="{CCDE4CC3-9D4D-4D7C-B22D-BE9426B37B75}" type="presOf" srcId="{29398998-CB23-4911-AD31-D6A6F12BF32E}" destId="{0ED38703-8821-4601-A067-0AE44AE1D739}" srcOrd="0" destOrd="0" presId="urn:microsoft.com/office/officeart/2005/8/layout/vList5"/>
    <dgm:cxn modelId="{E5BAE36F-AE51-4E1A-A7BB-2EFBF0B0E1FF}" type="presOf" srcId="{3795CAE3-B771-491D-B711-2B5EBA761DA3}" destId="{CAD3BAF1-E3CD-49AC-A70F-9503A48DC372}" srcOrd="0" destOrd="0" presId="urn:microsoft.com/office/officeart/2005/8/layout/vList5"/>
    <dgm:cxn modelId="{9E5FC76F-D1CA-4C2F-99A4-BF98DB34A1D6}" type="presOf" srcId="{A5177CC2-E65B-4ADE-9B59-9AA19D4F103C}" destId="{1668FE72-81BA-4474-8DE0-B4471EABECBA}" srcOrd="0" destOrd="2" presId="urn:microsoft.com/office/officeart/2005/8/layout/vList5"/>
    <dgm:cxn modelId="{C7C66585-F853-4309-BE19-7808F68ABD46}" srcId="{364D8309-4E97-4988-9BE3-B93C74E8F974}" destId="{29398998-CB23-4911-AD31-D6A6F12BF32E}" srcOrd="0" destOrd="0" parTransId="{2ED1FF74-087F-4B82-9548-5225F60CDCD4}" sibTransId="{A21EF156-F439-4DCC-A8B9-EC6189DEB85C}"/>
    <dgm:cxn modelId="{6C449F54-41A7-42E6-BF7F-A9BB7694F30E}" type="presOf" srcId="{C861334E-A73E-48B2-9EB9-3F84561468BE}" destId="{4318FC5C-9A85-4F0D-B246-0A382B5DEE1F}" srcOrd="0" destOrd="0" presId="urn:microsoft.com/office/officeart/2005/8/layout/vList5"/>
    <dgm:cxn modelId="{B164382D-4E4D-42B1-8E81-104BC622135C}" type="presOf" srcId="{8C5AB8C9-5EDF-4C49-BB29-242029785B4A}" destId="{0FCAF8ED-7794-4B67-867D-05CF83401DA0}" srcOrd="0" destOrd="2" presId="urn:microsoft.com/office/officeart/2005/8/layout/vList5"/>
    <dgm:cxn modelId="{BC0FF374-6FB9-4912-835B-28E8AC161A87}" type="presOf" srcId="{EEF4FED4-50C0-426D-9EC3-766F9561DB52}" destId="{1668FE72-81BA-4474-8DE0-B4471EABECBA}" srcOrd="0" destOrd="1" presId="urn:microsoft.com/office/officeart/2005/8/layout/vList5"/>
    <dgm:cxn modelId="{B0F39073-D88E-4243-8906-A17261553C79}" srcId="{3795CAE3-B771-491D-B711-2B5EBA761DA3}" destId="{A5177CC2-E65B-4ADE-9B59-9AA19D4F103C}" srcOrd="2" destOrd="0" parTransId="{D8A1498D-B4C4-4F39-9ACA-8D6DCFFC8259}" sibTransId="{C88DAA89-1465-44CA-8A82-56ACA8F205DE}"/>
    <dgm:cxn modelId="{389A0487-A25F-4C6A-9963-4B5FB3C1CA55}" srcId="{3795CAE3-B771-491D-B711-2B5EBA761DA3}" destId="{49CE9934-4109-4892-AD13-F28172765944}" srcOrd="0" destOrd="0" parTransId="{D05ED973-47D8-4125-B063-2F9A88F3A5C4}" sibTransId="{F1ED87DA-37BF-48C3-9B6F-317C605DEFE1}"/>
    <dgm:cxn modelId="{5CACA41A-8199-4067-8AD3-C82DB2387232}" type="presOf" srcId="{364D8309-4E97-4988-9BE3-B93C74E8F974}" destId="{FFE4551C-5B0B-4881-8D04-E8483E5E35AA}" srcOrd="0" destOrd="0" presId="urn:microsoft.com/office/officeart/2005/8/layout/vList5"/>
    <dgm:cxn modelId="{75660E22-8092-4B1E-B72E-11D4149FCF1C}" srcId="{BBE009B0-8205-442F-8530-24F47A81A79E}" destId="{85DBBCDB-D7FE-407C-A61C-60688A403F66}" srcOrd="0" destOrd="0" parTransId="{753C8CC7-21BF-4243-896E-BD78CC99BDE5}" sibTransId="{FE77A244-CF5F-4FDA-A49D-F3675026BB1D}"/>
    <dgm:cxn modelId="{AE38CC1B-D230-4177-A497-2C82C38B1306}" srcId="{BBE009B0-8205-442F-8530-24F47A81A79E}" destId="{7CF94B5D-C38B-4A48-96A6-A11114E96CD2}" srcOrd="1" destOrd="0" parTransId="{319C51C7-B9BE-4468-B837-823A58FCB750}" sibTransId="{50FB4E28-C211-4809-B092-C48439D59ED9}"/>
    <dgm:cxn modelId="{E1E9DB91-D457-4D15-8893-F45CD00CC990}" type="presParOf" srcId="{4318FC5C-9A85-4F0D-B246-0A382B5DEE1F}" destId="{64FC4FCB-B9BF-459C-B40F-4889D3B9994E}" srcOrd="0" destOrd="0" presId="urn:microsoft.com/office/officeart/2005/8/layout/vList5"/>
    <dgm:cxn modelId="{599456CD-205B-4B71-AEE9-E5C494BE8891}" type="presParOf" srcId="{64FC4FCB-B9BF-459C-B40F-4889D3B9994E}" destId="{63CBBCB0-219C-4ECD-8260-FD402E7BC465}" srcOrd="0" destOrd="0" presId="urn:microsoft.com/office/officeart/2005/8/layout/vList5"/>
    <dgm:cxn modelId="{6511FC1B-EB55-4F24-B263-E1F7D5DC1DFF}" type="presParOf" srcId="{64FC4FCB-B9BF-459C-B40F-4889D3B9994E}" destId="{0FCAF8ED-7794-4B67-867D-05CF83401DA0}" srcOrd="1" destOrd="0" presId="urn:microsoft.com/office/officeart/2005/8/layout/vList5"/>
    <dgm:cxn modelId="{CB4420B8-C8FD-435E-9F8E-3C2E85287E37}" type="presParOf" srcId="{4318FC5C-9A85-4F0D-B246-0A382B5DEE1F}" destId="{853C85E8-A722-4CE5-9D65-FD1311E7366B}" srcOrd="1" destOrd="0" presId="urn:microsoft.com/office/officeart/2005/8/layout/vList5"/>
    <dgm:cxn modelId="{D3628CC3-1B84-4E1D-96D7-BB26E072242F}" type="presParOf" srcId="{4318FC5C-9A85-4F0D-B246-0A382B5DEE1F}" destId="{381BDA0F-D22F-4E85-B38A-FEE69D8A624C}" srcOrd="2" destOrd="0" presId="urn:microsoft.com/office/officeart/2005/8/layout/vList5"/>
    <dgm:cxn modelId="{E005B155-0F9E-406B-9A28-897E3D710C25}" type="presParOf" srcId="{381BDA0F-D22F-4E85-B38A-FEE69D8A624C}" destId="{CAD3BAF1-E3CD-49AC-A70F-9503A48DC372}" srcOrd="0" destOrd="0" presId="urn:microsoft.com/office/officeart/2005/8/layout/vList5"/>
    <dgm:cxn modelId="{84FFDFD7-9A20-40B2-BF74-8E35186E6B16}" type="presParOf" srcId="{381BDA0F-D22F-4E85-B38A-FEE69D8A624C}" destId="{1668FE72-81BA-4474-8DE0-B4471EABECBA}" srcOrd="1" destOrd="0" presId="urn:microsoft.com/office/officeart/2005/8/layout/vList5"/>
    <dgm:cxn modelId="{5BA22AB9-B990-401D-8187-4213826FA770}" type="presParOf" srcId="{4318FC5C-9A85-4F0D-B246-0A382B5DEE1F}" destId="{7BF884C1-656B-4818-B87B-D736ED6D8612}" srcOrd="3" destOrd="0" presId="urn:microsoft.com/office/officeart/2005/8/layout/vList5"/>
    <dgm:cxn modelId="{EDC7D6B3-C972-4EA2-893B-D0CAD6955E53}" type="presParOf" srcId="{4318FC5C-9A85-4F0D-B246-0A382B5DEE1F}" destId="{F31E276A-5298-4183-B1F7-F20795289CC0}" srcOrd="4" destOrd="0" presId="urn:microsoft.com/office/officeart/2005/8/layout/vList5"/>
    <dgm:cxn modelId="{1802CD5E-572B-49B5-A069-5A8A37145211}" type="presParOf" srcId="{F31E276A-5298-4183-B1F7-F20795289CC0}" destId="{FFE4551C-5B0B-4881-8D04-E8483E5E35AA}" srcOrd="0" destOrd="0" presId="urn:microsoft.com/office/officeart/2005/8/layout/vList5"/>
    <dgm:cxn modelId="{9C30373E-F187-4364-BA8C-BB6035A1F88C}" type="presParOf" srcId="{F31E276A-5298-4183-B1F7-F20795289CC0}" destId="{0ED38703-8821-4601-A067-0AE44AE1D739}"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4BAC852-67C2-4B4E-A1FF-5BD796A17500}">
      <dsp:nvSpPr>
        <dsp:cNvPr id="0" name=""/>
        <dsp:cNvSpPr/>
      </dsp:nvSpPr>
      <dsp:spPr>
        <a:xfrm>
          <a:off x="1763" y="105854"/>
          <a:ext cx="1769491" cy="1769491"/>
        </a:xfrm>
        <a:prstGeom prst="ellipse">
          <a:avLst/>
        </a:prstGeom>
        <a:solidFill>
          <a:schemeClr val="accent6">
            <a:lumMod val="60000"/>
            <a:lumOff val="4000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97381" tIns="17780" rIns="97381" bIns="17780" numCol="1" spcCol="1270" anchor="ctr" anchorCtr="0">
          <a:noAutofit/>
        </a:bodyPr>
        <a:lstStyle/>
        <a:p>
          <a:pPr lvl="0" algn="ctr" defTabSz="622300">
            <a:lnSpc>
              <a:spcPct val="90000"/>
            </a:lnSpc>
            <a:spcBef>
              <a:spcPct val="0"/>
            </a:spcBef>
            <a:spcAft>
              <a:spcPct val="35000"/>
            </a:spcAft>
          </a:pPr>
          <a:r>
            <a:rPr lang="en-US" sz="1400" b="1" kern="1200" dirty="0" smtClean="0"/>
            <a:t>Interpersonal</a:t>
          </a:r>
          <a:endParaRPr lang="en-US" sz="1400" b="1" kern="1200" dirty="0"/>
        </a:p>
      </dsp:txBody>
      <dsp:txXfrm>
        <a:off x="260899" y="364990"/>
        <a:ext cx="1251219" cy="1251219"/>
      </dsp:txXfrm>
    </dsp:sp>
    <dsp:sp modelId="{D3497101-D53C-4640-AF75-FA93805F6B79}">
      <dsp:nvSpPr>
        <dsp:cNvPr id="0" name=""/>
        <dsp:cNvSpPr/>
      </dsp:nvSpPr>
      <dsp:spPr>
        <a:xfrm>
          <a:off x="1447799" y="152391"/>
          <a:ext cx="1769491" cy="1769491"/>
        </a:xfrm>
        <a:prstGeom prst="ellipse">
          <a:avLst/>
        </a:prstGeom>
        <a:solidFill>
          <a:schemeClr val="accent6">
            <a:lumMod val="7500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97381" tIns="17780" rIns="97381" bIns="17780" numCol="1" spcCol="1270" anchor="ctr" anchorCtr="0">
          <a:noAutofit/>
        </a:bodyPr>
        <a:lstStyle/>
        <a:p>
          <a:pPr lvl="0" algn="ctr" defTabSz="622300">
            <a:lnSpc>
              <a:spcPct val="90000"/>
            </a:lnSpc>
            <a:spcBef>
              <a:spcPct val="0"/>
            </a:spcBef>
            <a:spcAft>
              <a:spcPct val="35000"/>
            </a:spcAft>
          </a:pPr>
          <a:r>
            <a:rPr lang="en-US" sz="1400" b="1" kern="1200" dirty="0" smtClean="0"/>
            <a:t>Engagement</a:t>
          </a:r>
          <a:endParaRPr lang="en-US" sz="1400" b="1" kern="1200" dirty="0"/>
        </a:p>
      </dsp:txBody>
      <dsp:txXfrm>
        <a:off x="1706935" y="411527"/>
        <a:ext cx="1251219" cy="1251219"/>
      </dsp:txXfrm>
    </dsp:sp>
    <dsp:sp modelId="{FC73B240-56AE-4253-990E-9077602011CC}">
      <dsp:nvSpPr>
        <dsp:cNvPr id="0" name=""/>
        <dsp:cNvSpPr/>
      </dsp:nvSpPr>
      <dsp:spPr>
        <a:xfrm>
          <a:off x="2832950" y="105854"/>
          <a:ext cx="1769491" cy="1769491"/>
        </a:xfrm>
        <a:prstGeom prst="ellipse">
          <a:avLst/>
        </a:prstGeom>
        <a:solidFill>
          <a:schemeClr val="accent6">
            <a:lumMod val="40000"/>
            <a:lumOff val="60000"/>
          </a:schemeClr>
        </a:soli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97381" tIns="17780" rIns="97381" bIns="17780" numCol="1" spcCol="1270" anchor="ctr" anchorCtr="0">
          <a:noAutofit/>
        </a:bodyPr>
        <a:lstStyle/>
        <a:p>
          <a:pPr lvl="0" algn="ctr" defTabSz="622300">
            <a:lnSpc>
              <a:spcPct val="90000"/>
            </a:lnSpc>
            <a:spcBef>
              <a:spcPct val="0"/>
            </a:spcBef>
            <a:spcAft>
              <a:spcPct val="35000"/>
            </a:spcAft>
          </a:pPr>
          <a:r>
            <a:rPr lang="en-US" sz="1400" b="1" kern="1200" dirty="0" smtClean="0"/>
            <a:t>Motivation</a:t>
          </a:r>
          <a:endParaRPr lang="en-US" sz="1400" b="1" kern="1200" dirty="0"/>
        </a:p>
      </dsp:txBody>
      <dsp:txXfrm>
        <a:off x="3092086" y="364990"/>
        <a:ext cx="1251219" cy="1251219"/>
      </dsp:txXfrm>
    </dsp:sp>
    <dsp:sp modelId="{A34B75A3-3F19-4760-AF3C-A0D73571538D}">
      <dsp:nvSpPr>
        <dsp:cNvPr id="0" name=""/>
        <dsp:cNvSpPr/>
      </dsp:nvSpPr>
      <dsp:spPr>
        <a:xfrm>
          <a:off x="4248544" y="105854"/>
          <a:ext cx="1769491" cy="1769491"/>
        </a:xfrm>
        <a:prstGeom prst="ellipse">
          <a:avLst/>
        </a:prstGeom>
        <a:gradFill rotWithShape="0">
          <a:gsLst>
            <a:gs pos="0">
              <a:schemeClr val="accent5">
                <a:alpha val="50000"/>
                <a:hueOff val="0"/>
                <a:satOff val="0"/>
                <a:lumOff val="0"/>
                <a:alphaOff val="0"/>
                <a:shade val="47500"/>
                <a:satMod val="137000"/>
              </a:schemeClr>
            </a:gs>
            <a:gs pos="55000">
              <a:schemeClr val="accent5">
                <a:alpha val="50000"/>
                <a:hueOff val="0"/>
                <a:satOff val="0"/>
                <a:lumOff val="0"/>
                <a:alphaOff val="0"/>
                <a:shade val="69000"/>
                <a:satMod val="137000"/>
              </a:schemeClr>
            </a:gs>
            <a:gs pos="100000">
              <a:schemeClr val="accent5">
                <a:alpha val="50000"/>
                <a:hueOff val="0"/>
                <a:satOff val="0"/>
                <a:lumOff val="0"/>
                <a:alphaOff val="0"/>
                <a:shade val="98000"/>
                <a:satMod val="137000"/>
              </a:schemeClr>
            </a:gs>
          </a:gsLst>
          <a:lin ang="16200000" scaled="0"/>
        </a:gradFill>
        <a:ln>
          <a:noFill/>
        </a:ln>
        <a:effectLst>
          <a:outerShdw blurRad="39000" dist="25400" dir="5400000" rotWithShape="0">
            <a:srgbClr val="000000">
              <a:alpha val="38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tx1"/>
        </a:fontRef>
      </dsp:style>
      <dsp:txBody>
        <a:bodyPr spcFirstLastPara="0" vert="horz" wrap="square" lIns="97381" tIns="17780" rIns="97381" bIns="17780" numCol="1" spcCol="1270" anchor="ctr" anchorCtr="0">
          <a:noAutofit/>
        </a:bodyPr>
        <a:lstStyle/>
        <a:p>
          <a:pPr lvl="0" algn="ctr" defTabSz="622300">
            <a:lnSpc>
              <a:spcPct val="90000"/>
            </a:lnSpc>
            <a:spcBef>
              <a:spcPct val="0"/>
            </a:spcBef>
            <a:spcAft>
              <a:spcPct val="35000"/>
            </a:spcAft>
          </a:pPr>
          <a:r>
            <a:rPr lang="en-US" sz="1400" b="1" kern="1200" dirty="0" smtClean="0"/>
            <a:t>Study Skills</a:t>
          </a:r>
          <a:endParaRPr lang="en-US" sz="1400" b="1" kern="1200" dirty="0"/>
        </a:p>
      </dsp:txBody>
      <dsp:txXfrm>
        <a:off x="4507680" y="364990"/>
        <a:ext cx="1251219" cy="125121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FCAF8ED-7794-4B67-867D-05CF83401DA0}">
      <dsp:nvSpPr>
        <dsp:cNvPr id="0" name=""/>
        <dsp:cNvSpPr/>
      </dsp:nvSpPr>
      <dsp:spPr>
        <a:xfrm rot="5400000">
          <a:off x="4948361" y="-1902475"/>
          <a:ext cx="1088268" cy="5169408"/>
        </a:xfrm>
        <a:prstGeom prst="round2SameRect">
          <a:avLst/>
        </a:prstGeom>
        <a:solidFill>
          <a:schemeClr val="accent3">
            <a:tint val="40000"/>
            <a:alpha val="90000"/>
            <a:hueOff val="0"/>
            <a:satOff val="0"/>
            <a:lumOff val="0"/>
            <a:alphaOff val="0"/>
          </a:schemeClr>
        </a:solidFill>
        <a:ln w="48000" cap="flat" cmpd="thickThin" algn="ctr">
          <a:solidFill>
            <a:schemeClr val="accent3">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latin typeface="Maiandra GD" panose="020E0502030308020204" pitchFamily="34" charset="0"/>
            </a:rPr>
            <a:t>Watch for power cords</a:t>
          </a:r>
          <a:endParaRPr lang="en-US" sz="1900" kern="1200" dirty="0">
            <a:latin typeface="Maiandra GD" panose="020E0502030308020204" pitchFamily="34" charset="0"/>
          </a:endParaRPr>
        </a:p>
        <a:p>
          <a:pPr marL="171450" lvl="1" indent="-171450" algn="l" defTabSz="844550" rtl="0">
            <a:lnSpc>
              <a:spcPct val="90000"/>
            </a:lnSpc>
            <a:spcBef>
              <a:spcPct val="0"/>
            </a:spcBef>
            <a:spcAft>
              <a:spcPct val="15000"/>
            </a:spcAft>
            <a:buChar char="••"/>
          </a:pPr>
          <a:r>
            <a:rPr lang="en-US" sz="1900" kern="1200" dirty="0" smtClean="0">
              <a:latin typeface="Maiandra GD" panose="020E0502030308020204" pitchFamily="34" charset="0"/>
            </a:rPr>
            <a:t>Keep belongings tidy to prevent trips</a:t>
          </a:r>
          <a:endParaRPr lang="en-US" sz="1900" kern="1200" dirty="0">
            <a:latin typeface="Maiandra GD" panose="020E0502030308020204" pitchFamily="34" charset="0"/>
          </a:endParaRPr>
        </a:p>
        <a:p>
          <a:pPr marL="171450" lvl="1" indent="-171450" algn="l" defTabSz="844550" rtl="0">
            <a:lnSpc>
              <a:spcPct val="90000"/>
            </a:lnSpc>
            <a:spcBef>
              <a:spcPct val="0"/>
            </a:spcBef>
            <a:spcAft>
              <a:spcPct val="15000"/>
            </a:spcAft>
            <a:buChar char="••"/>
          </a:pPr>
          <a:r>
            <a:rPr lang="en-US" sz="1900" kern="1200" dirty="0" smtClean="0">
              <a:latin typeface="Maiandra GD" panose="020E0502030308020204" pitchFamily="34" charset="0"/>
            </a:rPr>
            <a:t>Share ideas for support</a:t>
          </a:r>
          <a:endParaRPr lang="en-US" sz="1900" kern="1200" dirty="0">
            <a:latin typeface="Maiandra GD" panose="020E0502030308020204" pitchFamily="34" charset="0"/>
          </a:endParaRPr>
        </a:p>
      </dsp:txBody>
      <dsp:txXfrm rot="-5400000">
        <a:off x="2907792" y="191219"/>
        <a:ext cx="5116283" cy="982018"/>
      </dsp:txXfrm>
    </dsp:sp>
    <dsp:sp modelId="{63CBBCB0-219C-4ECD-8260-FD402E7BC465}">
      <dsp:nvSpPr>
        <dsp:cNvPr id="0" name=""/>
        <dsp:cNvSpPr/>
      </dsp:nvSpPr>
      <dsp:spPr>
        <a:xfrm>
          <a:off x="0" y="2061"/>
          <a:ext cx="2907792" cy="1360335"/>
        </a:xfrm>
        <a:prstGeom prst="roundRect">
          <a:avLst/>
        </a:prstGeom>
        <a:solidFill>
          <a:schemeClr val="accent3">
            <a:hueOff val="0"/>
            <a:satOff val="0"/>
            <a:lumOff val="0"/>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rtl="0">
            <a:lnSpc>
              <a:spcPct val="90000"/>
            </a:lnSpc>
            <a:spcBef>
              <a:spcPct val="0"/>
            </a:spcBef>
            <a:spcAft>
              <a:spcPct val="35000"/>
            </a:spcAft>
          </a:pPr>
          <a:r>
            <a:rPr lang="en-US" sz="3900" kern="1200" dirty="0" smtClean="0">
              <a:latin typeface="Maiandra GD" panose="020E0502030308020204" pitchFamily="34" charset="0"/>
            </a:rPr>
            <a:t>Be Safe</a:t>
          </a:r>
          <a:endParaRPr lang="en-US" sz="3900" kern="1200" dirty="0">
            <a:latin typeface="Maiandra GD" panose="020E0502030308020204" pitchFamily="34" charset="0"/>
          </a:endParaRPr>
        </a:p>
      </dsp:txBody>
      <dsp:txXfrm>
        <a:off x="66406" y="68467"/>
        <a:ext cx="2774980" cy="1227523"/>
      </dsp:txXfrm>
    </dsp:sp>
    <dsp:sp modelId="{1668FE72-81BA-4474-8DE0-B4471EABECBA}">
      <dsp:nvSpPr>
        <dsp:cNvPr id="0" name=""/>
        <dsp:cNvSpPr/>
      </dsp:nvSpPr>
      <dsp:spPr>
        <a:xfrm rot="5400000">
          <a:off x="4948361" y="-474122"/>
          <a:ext cx="1088268" cy="5169408"/>
        </a:xfrm>
        <a:prstGeom prst="round2SameRect">
          <a:avLst/>
        </a:prstGeom>
        <a:solidFill>
          <a:schemeClr val="accent3">
            <a:tint val="40000"/>
            <a:alpha val="90000"/>
            <a:hueOff val="5358427"/>
            <a:satOff val="-6896"/>
            <a:lumOff val="-537"/>
            <a:alphaOff val="0"/>
          </a:schemeClr>
        </a:solidFill>
        <a:ln w="48000" cap="flat" cmpd="thickThin" algn="ctr">
          <a:solidFill>
            <a:schemeClr val="accent3">
              <a:tint val="40000"/>
              <a:alpha val="90000"/>
              <a:hueOff val="5358427"/>
              <a:satOff val="-6896"/>
              <a:lumOff val="-53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latin typeface="Maiandra GD" panose="020E0502030308020204" pitchFamily="34" charset="0"/>
            </a:rPr>
            <a:t>Disconnect to connect</a:t>
          </a:r>
          <a:endParaRPr lang="en-US" sz="1900" kern="1200" dirty="0">
            <a:latin typeface="Maiandra GD" panose="020E0502030308020204" pitchFamily="34" charset="0"/>
          </a:endParaRPr>
        </a:p>
        <a:p>
          <a:pPr marL="171450" lvl="1" indent="-171450" algn="l" defTabSz="844550" rtl="0">
            <a:lnSpc>
              <a:spcPct val="90000"/>
            </a:lnSpc>
            <a:spcBef>
              <a:spcPct val="0"/>
            </a:spcBef>
            <a:spcAft>
              <a:spcPct val="15000"/>
            </a:spcAft>
            <a:buChar char="••"/>
          </a:pPr>
          <a:r>
            <a:rPr lang="en-US" sz="1900" kern="1200" dirty="0" smtClean="0">
              <a:latin typeface="Maiandra GD" panose="020E0502030308020204" pitchFamily="34" charset="0"/>
            </a:rPr>
            <a:t>Listen during presentation time</a:t>
          </a:r>
          <a:endParaRPr lang="en-US" sz="1900" kern="1200" dirty="0">
            <a:latin typeface="Maiandra GD" panose="020E0502030308020204" pitchFamily="34" charset="0"/>
          </a:endParaRPr>
        </a:p>
        <a:p>
          <a:pPr marL="171450" lvl="1" indent="-171450" algn="l" defTabSz="844550" rtl="0">
            <a:lnSpc>
              <a:spcPct val="90000"/>
            </a:lnSpc>
            <a:spcBef>
              <a:spcPct val="0"/>
            </a:spcBef>
            <a:spcAft>
              <a:spcPct val="15000"/>
            </a:spcAft>
            <a:buChar char="••"/>
          </a:pPr>
          <a:r>
            <a:rPr lang="en-US" sz="1900" kern="1200" dirty="0" smtClean="0">
              <a:latin typeface="Maiandra GD" panose="020E0502030308020204" pitchFamily="34" charset="0"/>
            </a:rPr>
            <a:t>Question to clarify</a:t>
          </a:r>
          <a:endParaRPr lang="en-US" sz="1900" kern="1200" dirty="0">
            <a:latin typeface="Maiandra GD" panose="020E0502030308020204" pitchFamily="34" charset="0"/>
          </a:endParaRPr>
        </a:p>
      </dsp:txBody>
      <dsp:txXfrm rot="-5400000">
        <a:off x="2907792" y="1619572"/>
        <a:ext cx="5116283" cy="982018"/>
      </dsp:txXfrm>
    </dsp:sp>
    <dsp:sp modelId="{CAD3BAF1-E3CD-49AC-A70F-9503A48DC372}">
      <dsp:nvSpPr>
        <dsp:cNvPr id="0" name=""/>
        <dsp:cNvSpPr/>
      </dsp:nvSpPr>
      <dsp:spPr>
        <a:xfrm>
          <a:off x="0" y="1430413"/>
          <a:ext cx="2907792" cy="1360335"/>
        </a:xfrm>
        <a:prstGeom prst="roundRect">
          <a:avLst/>
        </a:prstGeom>
        <a:solidFill>
          <a:schemeClr val="accent3">
            <a:hueOff val="5625132"/>
            <a:satOff val="-8440"/>
            <a:lumOff val="-1373"/>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rtl="0">
            <a:lnSpc>
              <a:spcPct val="90000"/>
            </a:lnSpc>
            <a:spcBef>
              <a:spcPct val="0"/>
            </a:spcBef>
            <a:spcAft>
              <a:spcPct val="35000"/>
            </a:spcAft>
          </a:pPr>
          <a:r>
            <a:rPr lang="en-US" sz="3900" kern="1200" dirty="0" smtClean="0">
              <a:latin typeface="Maiandra GD" panose="020E0502030308020204" pitchFamily="34" charset="0"/>
            </a:rPr>
            <a:t>Be Respectful</a:t>
          </a:r>
          <a:endParaRPr lang="en-US" sz="3900" kern="1200" dirty="0">
            <a:latin typeface="Maiandra GD" panose="020E0502030308020204" pitchFamily="34" charset="0"/>
          </a:endParaRPr>
        </a:p>
      </dsp:txBody>
      <dsp:txXfrm>
        <a:off x="66406" y="1496819"/>
        <a:ext cx="2774980" cy="1227523"/>
      </dsp:txXfrm>
    </dsp:sp>
    <dsp:sp modelId="{0ED38703-8821-4601-A067-0AE44AE1D739}">
      <dsp:nvSpPr>
        <dsp:cNvPr id="0" name=""/>
        <dsp:cNvSpPr/>
      </dsp:nvSpPr>
      <dsp:spPr>
        <a:xfrm rot="5400000">
          <a:off x="4948361" y="954230"/>
          <a:ext cx="1088268" cy="5169408"/>
        </a:xfrm>
        <a:prstGeom prst="round2SameRect">
          <a:avLst/>
        </a:prstGeom>
        <a:solidFill>
          <a:schemeClr val="accent3">
            <a:tint val="40000"/>
            <a:alpha val="90000"/>
            <a:hueOff val="10716854"/>
            <a:satOff val="-13793"/>
            <a:lumOff val="-1075"/>
            <a:alphaOff val="0"/>
          </a:schemeClr>
        </a:solidFill>
        <a:ln w="48000" cap="flat" cmpd="thickThin" algn="ctr">
          <a:solidFill>
            <a:schemeClr val="accent3">
              <a:tint val="40000"/>
              <a:alpha val="90000"/>
              <a:hueOff val="10716854"/>
              <a:satOff val="-13793"/>
              <a:lumOff val="-107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rtl="0">
            <a:lnSpc>
              <a:spcPct val="90000"/>
            </a:lnSpc>
            <a:spcBef>
              <a:spcPct val="0"/>
            </a:spcBef>
            <a:spcAft>
              <a:spcPct val="15000"/>
            </a:spcAft>
            <a:buChar char="••"/>
          </a:pPr>
          <a:r>
            <a:rPr lang="en-US" sz="1900" kern="1200" dirty="0" smtClean="0">
              <a:latin typeface="Maiandra GD" panose="020E0502030308020204" pitchFamily="34" charset="0"/>
            </a:rPr>
            <a:t>Participate fully with your team</a:t>
          </a:r>
          <a:endParaRPr lang="en-US" sz="1900" kern="1200" dirty="0">
            <a:latin typeface="Maiandra GD" panose="020E0502030308020204" pitchFamily="34" charset="0"/>
          </a:endParaRPr>
        </a:p>
        <a:p>
          <a:pPr marL="171450" lvl="1" indent="-171450" algn="l" defTabSz="844550" rtl="0">
            <a:lnSpc>
              <a:spcPct val="90000"/>
            </a:lnSpc>
            <a:spcBef>
              <a:spcPct val="0"/>
            </a:spcBef>
            <a:spcAft>
              <a:spcPct val="15000"/>
            </a:spcAft>
            <a:buChar char="••"/>
          </a:pPr>
          <a:r>
            <a:rPr lang="en-US" sz="1900" kern="1200" dirty="0" smtClean="0">
              <a:latin typeface="Maiandra GD" panose="020E0502030308020204" pitchFamily="34" charset="0"/>
            </a:rPr>
            <a:t>Use team time to complete tasks</a:t>
          </a:r>
          <a:endParaRPr lang="en-US" sz="1900" kern="1200" dirty="0">
            <a:latin typeface="Maiandra GD" panose="020E0502030308020204" pitchFamily="34" charset="0"/>
          </a:endParaRPr>
        </a:p>
        <a:p>
          <a:pPr marL="171450" lvl="1" indent="-171450" algn="l" defTabSz="844550" rtl="0">
            <a:lnSpc>
              <a:spcPct val="90000"/>
            </a:lnSpc>
            <a:spcBef>
              <a:spcPct val="0"/>
            </a:spcBef>
            <a:spcAft>
              <a:spcPct val="15000"/>
            </a:spcAft>
            <a:buChar char="••"/>
          </a:pPr>
          <a:r>
            <a:rPr lang="en-US" sz="1900" kern="1200" dirty="0" smtClean="0">
              <a:latin typeface="Maiandra GD" panose="020E0502030308020204" pitchFamily="34" charset="0"/>
            </a:rPr>
            <a:t>Listen to learn</a:t>
          </a:r>
          <a:endParaRPr lang="en-US" sz="1900" kern="1200" dirty="0">
            <a:latin typeface="Maiandra GD" panose="020E0502030308020204" pitchFamily="34" charset="0"/>
          </a:endParaRPr>
        </a:p>
      </dsp:txBody>
      <dsp:txXfrm rot="-5400000">
        <a:off x="2907792" y="3047925"/>
        <a:ext cx="5116283" cy="982018"/>
      </dsp:txXfrm>
    </dsp:sp>
    <dsp:sp modelId="{FFE4551C-5B0B-4881-8D04-E8483E5E35AA}">
      <dsp:nvSpPr>
        <dsp:cNvPr id="0" name=""/>
        <dsp:cNvSpPr/>
      </dsp:nvSpPr>
      <dsp:spPr>
        <a:xfrm>
          <a:off x="0" y="2858766"/>
          <a:ext cx="2907792" cy="1360335"/>
        </a:xfrm>
        <a:prstGeom prst="roundRect">
          <a:avLst/>
        </a:prstGeom>
        <a:solidFill>
          <a:schemeClr val="accent3">
            <a:hueOff val="11250264"/>
            <a:satOff val="-16880"/>
            <a:lumOff val="-2745"/>
            <a:alphaOff val="0"/>
          </a:schemeClr>
        </a:solidFill>
        <a:ln w="48000" cap="flat" cmpd="thickThin"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8590" tIns="74295" rIns="148590" bIns="74295" numCol="1" spcCol="1270" anchor="ctr" anchorCtr="0">
          <a:noAutofit/>
        </a:bodyPr>
        <a:lstStyle/>
        <a:p>
          <a:pPr lvl="0" algn="ctr" defTabSz="1733550" rtl="0">
            <a:lnSpc>
              <a:spcPct val="90000"/>
            </a:lnSpc>
            <a:spcBef>
              <a:spcPct val="0"/>
            </a:spcBef>
            <a:spcAft>
              <a:spcPct val="35000"/>
            </a:spcAft>
          </a:pPr>
          <a:r>
            <a:rPr lang="en-US" sz="3900" kern="1200" dirty="0" smtClean="0">
              <a:latin typeface="Maiandra GD" panose="020E0502030308020204" pitchFamily="34" charset="0"/>
            </a:rPr>
            <a:t>Be Engaged</a:t>
          </a:r>
          <a:endParaRPr lang="en-US" sz="3900" kern="1200" dirty="0">
            <a:latin typeface="Maiandra GD" panose="020E0502030308020204" pitchFamily="34" charset="0"/>
          </a:endParaRPr>
        </a:p>
      </dsp:txBody>
      <dsp:txXfrm>
        <a:off x="66406" y="2925172"/>
        <a:ext cx="2774980" cy="1227523"/>
      </dsp:txXfrm>
    </dsp:sp>
  </dsp:spTree>
</dsp:drawing>
</file>

<file path=ppt/diagrams/layout1.xml><?xml version="1.0" encoding="utf-8"?>
<dgm:layoutDef xmlns:dgm="http://schemas.openxmlformats.org/drawingml/2006/diagram" xmlns:a="http://schemas.openxmlformats.org/drawingml/2006/main" uniqueId="urn:microsoft.com/office/officeart/2005/8/layout/venn3">
  <dgm:title val=""/>
  <dgm:desc val=""/>
  <dgm:catLst>
    <dgm:cat type="relationship" pri="2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fallback" val="2D"/>
        </dgm:alg>
      </dgm:if>
      <dgm:else name="Name3">
        <dgm:alg type="lin">
          <dgm:param type="fallback" val="2D"/>
          <dgm:param type="linDir" val="fromR"/>
        </dgm:alg>
      </dgm:else>
    </dgm:choose>
    <dgm:shape xmlns:r="http://schemas.openxmlformats.org/officeDocument/2006/relationships" r:blip="">
      <dgm:adjLst/>
    </dgm:shape>
    <dgm:presOf/>
    <dgm:constrLst>
      <dgm:constr type="w" for="ch" ptType="node" refType="w"/>
      <dgm:constr type="h" for="ch" ptType="node" refType="w" refFor="ch" refPtType="node"/>
      <dgm:constr type="w" for="ch" forName="space" refType="w" refFor="ch" refPtType="node" fact="-0.2"/>
      <dgm:constr type="primFontSz" for="ch" ptType="node" op="equ" val="65"/>
    </dgm:constrLst>
    <dgm:ruleLst/>
    <dgm:forEach name="Name4" axis="ch" ptType="node">
      <dgm:layoutNode name="Name5" styleLbl="vennNode1">
        <dgm:varLst>
          <dgm:bulletEnabled val="1"/>
        </dgm:varLst>
        <dgm:alg type="tx">
          <dgm:param type="txAnchorVertCh" val="mid"/>
          <dgm:param type="txAnchorHorzCh" val="ctr"/>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w" fact="0.156"/>
          <dgm:constr type="rMarg" refType="w" fact="0.156"/>
        </dgm:constrLst>
        <dgm:ruleLst>
          <dgm:rule type="primFontSz" val="5" fact="NaN" max="NaN"/>
        </dgm:ruleLst>
      </dgm:layoutNode>
      <dgm:forEach name="Name6"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2119" cy="464820"/>
          </a:xfrm>
          <a:prstGeom prst="rect">
            <a:avLst/>
          </a:prstGeom>
        </p:spPr>
        <p:txBody>
          <a:bodyPr vert="horz" lIns="92446" tIns="46223" rIns="92446" bIns="46223" rtlCol="0"/>
          <a:lstStyle>
            <a:lvl1pPr algn="l">
              <a:defRPr sz="1200"/>
            </a:lvl1pPr>
          </a:lstStyle>
          <a:p>
            <a:endParaRPr lang="en-US"/>
          </a:p>
        </p:txBody>
      </p:sp>
      <p:sp>
        <p:nvSpPr>
          <p:cNvPr id="3" name="Date Placeholder 2"/>
          <p:cNvSpPr>
            <a:spLocks noGrp="1"/>
          </p:cNvSpPr>
          <p:nvPr>
            <p:ph type="dt" idx="1"/>
          </p:nvPr>
        </p:nvSpPr>
        <p:spPr>
          <a:xfrm>
            <a:off x="3898102" y="0"/>
            <a:ext cx="2982119" cy="464820"/>
          </a:xfrm>
          <a:prstGeom prst="rect">
            <a:avLst/>
          </a:prstGeom>
        </p:spPr>
        <p:txBody>
          <a:bodyPr vert="horz" lIns="92446" tIns="46223" rIns="92446" bIns="46223" rtlCol="0"/>
          <a:lstStyle>
            <a:lvl1pPr algn="r">
              <a:defRPr sz="1200"/>
            </a:lvl1pPr>
          </a:lstStyle>
          <a:p>
            <a:fld id="{AEA7B537-F7AB-4715-B43F-F2F1AE00B141}" type="datetimeFigureOut">
              <a:rPr lang="en-US" smtClean="0"/>
              <a:t>6/6/2017</a:t>
            </a:fld>
            <a:endParaRPr lang="en-US"/>
          </a:p>
        </p:txBody>
      </p:sp>
      <p:sp>
        <p:nvSpPr>
          <p:cNvPr id="4" name="Slide Image Placeholder 3"/>
          <p:cNvSpPr>
            <a:spLocks noGrp="1" noRot="1" noChangeAspect="1"/>
          </p:cNvSpPr>
          <p:nvPr>
            <p:ph type="sldImg" idx="2"/>
          </p:nvPr>
        </p:nvSpPr>
        <p:spPr>
          <a:xfrm>
            <a:off x="1117600" y="696913"/>
            <a:ext cx="4648200" cy="3486150"/>
          </a:xfrm>
          <a:prstGeom prst="rect">
            <a:avLst/>
          </a:prstGeom>
          <a:noFill/>
          <a:ln w="12700">
            <a:solidFill>
              <a:prstClr val="black"/>
            </a:solidFill>
          </a:ln>
        </p:spPr>
        <p:txBody>
          <a:bodyPr vert="horz" lIns="92446" tIns="46223" rIns="92446" bIns="46223" rtlCol="0" anchor="ctr"/>
          <a:lstStyle/>
          <a:p>
            <a:endParaRPr lang="en-US"/>
          </a:p>
        </p:txBody>
      </p:sp>
      <p:sp>
        <p:nvSpPr>
          <p:cNvPr id="5" name="Notes Placeholder 4"/>
          <p:cNvSpPr>
            <a:spLocks noGrp="1"/>
          </p:cNvSpPr>
          <p:nvPr>
            <p:ph type="body" sz="quarter" idx="3"/>
          </p:nvPr>
        </p:nvSpPr>
        <p:spPr>
          <a:xfrm>
            <a:off x="688182" y="4415790"/>
            <a:ext cx="5505450" cy="4183380"/>
          </a:xfrm>
          <a:prstGeom prst="rect">
            <a:avLst/>
          </a:prstGeom>
        </p:spPr>
        <p:txBody>
          <a:bodyPr vert="horz" lIns="92446" tIns="46223" rIns="92446" bIns="4622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2982119" cy="464820"/>
          </a:xfrm>
          <a:prstGeom prst="rect">
            <a:avLst/>
          </a:prstGeom>
        </p:spPr>
        <p:txBody>
          <a:bodyPr vert="horz" lIns="92446" tIns="46223" rIns="92446" bIns="46223" rtlCol="0" anchor="b"/>
          <a:lstStyle>
            <a:lvl1pPr algn="l">
              <a:defRPr sz="1200"/>
            </a:lvl1pPr>
          </a:lstStyle>
          <a:p>
            <a:endParaRPr lang="en-US"/>
          </a:p>
        </p:txBody>
      </p:sp>
      <p:sp>
        <p:nvSpPr>
          <p:cNvPr id="7" name="Slide Number Placeholder 6"/>
          <p:cNvSpPr>
            <a:spLocks noGrp="1"/>
          </p:cNvSpPr>
          <p:nvPr>
            <p:ph type="sldNum" sz="quarter" idx="5"/>
          </p:nvPr>
        </p:nvSpPr>
        <p:spPr>
          <a:xfrm>
            <a:off x="3898102" y="8829967"/>
            <a:ext cx="2982119" cy="464820"/>
          </a:xfrm>
          <a:prstGeom prst="rect">
            <a:avLst/>
          </a:prstGeom>
        </p:spPr>
        <p:txBody>
          <a:bodyPr vert="horz" lIns="92446" tIns="46223" rIns="92446" bIns="46223" rtlCol="0" anchor="b"/>
          <a:lstStyle>
            <a:lvl1pPr algn="r">
              <a:defRPr sz="1200"/>
            </a:lvl1pPr>
          </a:lstStyle>
          <a:p>
            <a:fld id="{553DB370-5C46-43CC-96B8-15EA639AEC4B}" type="slidenum">
              <a:rPr lang="en-US" smtClean="0"/>
              <a:t>‹#›</a:t>
            </a:fld>
            <a:endParaRPr lang="en-US"/>
          </a:p>
        </p:txBody>
      </p:sp>
    </p:spTree>
    <p:extLst>
      <p:ext uri="{BB962C8B-B14F-4D97-AF65-F5344CB8AC3E}">
        <p14:creationId xmlns:p14="http://schemas.microsoft.com/office/powerpoint/2010/main" val="1002703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3.xml"/></Relationships>
</file>

<file path=ppt/notesSlides/_rels/notesSlide11.xml.rels><?xml version="1.0" encoding="UTF-8" standalone="yes"?>
<Relationships xmlns="http://schemas.openxmlformats.org/package/2006/relationships"><Relationship Id="rId3" Type="http://schemas.openxmlformats.org/officeDocument/2006/relationships/slide" Target="../slides/slide11.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12.xml.rels><?xml version="1.0" encoding="UTF-8" standalone="yes"?>
<Relationships xmlns="http://schemas.openxmlformats.org/package/2006/relationships"><Relationship Id="rId3" Type="http://schemas.openxmlformats.org/officeDocument/2006/relationships/slide" Target="../slides/slide12.xml"/><Relationship Id="rId2" Type="http://schemas.openxmlformats.org/officeDocument/2006/relationships/notesMaster" Target="../notesMasters/notesMaster1.xml"/><Relationship Id="rId1" Type="http://schemas.openxmlformats.org/officeDocument/2006/relationships/tags" Target="../tags/tag5.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7.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9.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1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12.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13.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15.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16.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18.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19.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slide" Target="../slides/slide47.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p:cNvSpPr>
            <a:spLocks noGrp="1" noRot="1" noChangeAspect="1" noTextEdit="1"/>
          </p:cNvSpPr>
          <p:nvPr>
            <p:ph type="sldImg"/>
          </p:nvPr>
        </p:nvSpPr>
        <p:spPr>
          <a:ln/>
        </p:spPr>
      </p:sp>
      <p:sp>
        <p:nvSpPr>
          <p:cNvPr id="9933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smtClean="0"/>
          </a:p>
        </p:txBody>
      </p:sp>
      <p:sp>
        <p:nvSpPr>
          <p:cNvPr id="4" name="Slide Number Placeholder 3"/>
          <p:cNvSpPr>
            <a:spLocks noGrp="1"/>
          </p:cNvSpPr>
          <p:nvPr>
            <p:ph type="sldNum" sz="quarter" idx="5"/>
          </p:nvPr>
        </p:nvSpPr>
        <p:spPr/>
        <p:txBody>
          <a:bodyPr/>
          <a:lstStyle/>
          <a:p>
            <a:pPr>
              <a:defRPr/>
            </a:pPr>
            <a:fld id="{8F2C27E5-2081-49D8-BC94-DB906F7DCBA5}" type="slidenum">
              <a:rPr lang="en-US">
                <a:solidFill>
                  <a:prstClr val="black"/>
                </a:solidFill>
              </a:rPr>
              <a:pPr>
                <a:defRPr/>
              </a:pPr>
              <a:t>1</a:t>
            </a:fld>
            <a:endParaRPr lang="en-US" dirty="0">
              <a:solidFill>
                <a:prstClr val="black"/>
              </a:solidFil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Show this video and then give time for teams to discuss if empathy at</a:t>
            </a:r>
            <a:r>
              <a:rPr lang="en-US" baseline="0" dirty="0" smtClean="0"/>
              <a:t> their school.  Is it something that can be improved among students/ staff?  Is it already a strength at their site?  The video is about 4 minutes</a:t>
            </a:r>
            <a:endParaRPr lang="en-US" dirty="0"/>
          </a:p>
        </p:txBody>
      </p:sp>
      <p:sp>
        <p:nvSpPr>
          <p:cNvPr id="4" name="Slide Number Placeholder 3"/>
          <p:cNvSpPr>
            <a:spLocks noGrp="1"/>
          </p:cNvSpPr>
          <p:nvPr>
            <p:ph type="sldNum" sz="quarter" idx="10"/>
          </p:nvPr>
        </p:nvSpPr>
        <p:spPr/>
        <p:txBody>
          <a:bodyPr/>
          <a:lstStyle/>
          <a:p>
            <a:fld id="{B035FFD5-E837-4367-9E3E-0E1EC0CF8730}" type="slidenum">
              <a:rPr lang="en-US" smtClean="0"/>
              <a:pPr/>
              <a:t>10</a:t>
            </a:fld>
            <a:endParaRPr lang="en-US"/>
          </a:p>
        </p:txBody>
      </p:sp>
    </p:spTree>
    <p:extLst>
      <p:ext uri="{BB962C8B-B14F-4D97-AF65-F5344CB8AC3E}">
        <p14:creationId xmlns:p14="http://schemas.microsoft.com/office/powerpoint/2010/main" val="6409318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pPr defTabSz="924458">
              <a:defRPr/>
            </a:pPr>
            <a:r>
              <a:rPr lang="en-US" dirty="0"/>
              <a:t>The ACE Pyramid represents the conceptual framework for the ACE Study. The ACE Study has uncovered how ACEs are strongly related to development of risk factors for disease, and well-being throughout the life course.</a:t>
            </a:r>
            <a:endParaRPr lang="en-US" dirty="0" smtClean="0"/>
          </a:p>
          <a:p>
            <a:endParaRPr lang="en-US" dirty="0" smtClean="0"/>
          </a:p>
          <a:p>
            <a:r>
              <a:rPr lang="en-US" baseline="0" dirty="0" smtClean="0"/>
              <a:t>When one experiences trauma, there usually is social, emotional and cognitive impairment, potential to adopt health-risk behaviors, disease, disabilities and social problems and eventually early death.</a:t>
            </a:r>
          </a:p>
          <a:p>
            <a:endParaRPr lang="en-US" baseline="0" dirty="0" smtClean="0"/>
          </a:p>
        </p:txBody>
      </p:sp>
      <p:sp>
        <p:nvSpPr>
          <p:cNvPr id="4" name="Slide Number Placeholder 3"/>
          <p:cNvSpPr>
            <a:spLocks noGrp="1"/>
          </p:cNvSpPr>
          <p:nvPr>
            <p:ph type="sldNum" sz="quarter" idx="10"/>
          </p:nvPr>
        </p:nvSpPr>
        <p:spPr/>
        <p:txBody>
          <a:bodyPr/>
          <a:lstStyle/>
          <a:p>
            <a:fld id="{36D507E5-2CDE-4EDC-84B6-E8F9139763EB}" type="slidenum">
              <a:rPr lang="en-US" smtClean="0"/>
              <a:pPr/>
              <a:t>11</a:t>
            </a:fld>
            <a:endParaRPr lang="en-US"/>
          </a:p>
        </p:txBody>
      </p:sp>
    </p:spTree>
    <p:extLst>
      <p:ext uri="{BB962C8B-B14F-4D97-AF65-F5344CB8AC3E}">
        <p14:creationId xmlns:p14="http://schemas.microsoft.com/office/powerpoint/2010/main" val="9483450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a:t>The CDC-Kaiser Permanente Adverse Childhood Experiences (ACE) Study is one of the largest investigations of childhood abuse and neglect and later-life health and well-being.</a:t>
            </a:r>
          </a:p>
          <a:p>
            <a:r>
              <a:rPr lang="en-US" dirty="0"/>
              <a:t>The original ACE Study was conducted at Kaiser Permanente from 1995 to 1997 with two waves of data collection. Over 17,000 Health Maintenance Organization members from Southern California receiving physical exams completed confidential surveys regarding their childhood experiences and current health status and behaviors.</a:t>
            </a:r>
          </a:p>
          <a:p>
            <a:r>
              <a:rPr lang="en-US" dirty="0"/>
              <a:t>The CDC continues ongoing surveillance of ACEs by assessing the medical status of the study participants via periodic updates of morbidity and mortality data.</a:t>
            </a:r>
          </a:p>
          <a:p>
            <a:endParaRPr lang="en-US" dirty="0"/>
          </a:p>
          <a:p>
            <a:r>
              <a:rPr lang="en-US" dirty="0"/>
              <a:t>All ACE questions refer to the respondent’s first 18 years of life.</a:t>
            </a:r>
          </a:p>
          <a:p>
            <a:r>
              <a:rPr lang="en-US" dirty="0"/>
              <a:t>Abuse</a:t>
            </a:r>
          </a:p>
          <a:p>
            <a:pPr lvl="1"/>
            <a:r>
              <a:rPr lang="en-US" b="1" dirty="0"/>
              <a:t>Emotional abuse:</a:t>
            </a:r>
            <a:r>
              <a:rPr lang="en-US" dirty="0"/>
              <a:t> A parent, stepparent, or adult living in your home swore at you, insulted you, put you down, or acted in a way that made you afraid that you might be physically hurt.</a:t>
            </a:r>
          </a:p>
          <a:p>
            <a:pPr lvl="1"/>
            <a:r>
              <a:rPr lang="en-US" b="1" dirty="0"/>
              <a:t>Physical abuse:</a:t>
            </a:r>
            <a:r>
              <a:rPr lang="en-US" dirty="0"/>
              <a:t> A parent, stepparent, or adult living in your home pushed, grabbed, slapped, threw something at you, or hit you so hard that you had marks or were injured.</a:t>
            </a:r>
          </a:p>
          <a:p>
            <a:pPr lvl="1"/>
            <a:r>
              <a:rPr lang="en-US" b="1" dirty="0"/>
              <a:t>Sexual abuse:</a:t>
            </a:r>
            <a:r>
              <a:rPr lang="en-US" dirty="0"/>
              <a:t> An adult, relative, family friend, or stranger who was at least 5 years older than you ever touched or fondled your body in a sexual way, made you touch his/her body in a sexual way, attempted to have any type of sexual intercourse with you.</a:t>
            </a:r>
          </a:p>
          <a:p>
            <a:r>
              <a:rPr lang="en-US" dirty="0"/>
              <a:t>Household Challenges</a:t>
            </a:r>
          </a:p>
          <a:p>
            <a:pPr lvl="1"/>
            <a:r>
              <a:rPr lang="en-US" b="1" dirty="0"/>
              <a:t>Mother treated violently:</a:t>
            </a:r>
            <a:r>
              <a:rPr lang="en-US" dirty="0"/>
              <a:t> Your mother or stepmother was pushed, grabbed, slapped, had something thrown at her, kicked, bitten, hit with a fist, hit with something hard, repeatedly hit for over at least a few minutes, or ever threatened or hurt by a knife or gun by your father (or stepfather) or mother’s boyfriend.</a:t>
            </a:r>
          </a:p>
          <a:p>
            <a:pPr lvl="1"/>
            <a:r>
              <a:rPr lang="en-US" b="1" dirty="0"/>
              <a:t>Household substance abuse:</a:t>
            </a:r>
            <a:r>
              <a:rPr lang="en-US" dirty="0"/>
              <a:t> A household member was a problem drinker or alcoholic or a household member used street drugs.</a:t>
            </a:r>
          </a:p>
          <a:p>
            <a:pPr lvl="1"/>
            <a:r>
              <a:rPr lang="en-US" b="1" dirty="0"/>
              <a:t>Mental illness in household:</a:t>
            </a:r>
            <a:r>
              <a:rPr lang="en-US" dirty="0"/>
              <a:t> A household member was depressed or mentally ill or a household member attempted suicide.</a:t>
            </a:r>
          </a:p>
          <a:p>
            <a:pPr lvl="1"/>
            <a:r>
              <a:rPr lang="en-US" b="1" dirty="0"/>
              <a:t>Parental separation or divorce:</a:t>
            </a:r>
            <a:r>
              <a:rPr lang="en-US" dirty="0"/>
              <a:t> Your parents were ever separated or divorced.</a:t>
            </a:r>
          </a:p>
          <a:p>
            <a:pPr lvl="1"/>
            <a:r>
              <a:rPr lang="en-US" b="1" dirty="0"/>
              <a:t>Criminal household member:</a:t>
            </a:r>
            <a:r>
              <a:rPr lang="en-US" dirty="0"/>
              <a:t> A household member went to prison.</a:t>
            </a:r>
          </a:p>
          <a:p>
            <a:r>
              <a:rPr lang="en-US" dirty="0"/>
              <a:t>Neglect</a:t>
            </a:r>
            <a:r>
              <a:rPr lang="en-US" baseline="30000" dirty="0"/>
              <a:t>1</a:t>
            </a:r>
            <a:endParaRPr lang="en-US" dirty="0"/>
          </a:p>
          <a:p>
            <a:pPr lvl="1"/>
            <a:r>
              <a:rPr lang="en-US" b="1" dirty="0"/>
              <a:t>Emotional neglect:</a:t>
            </a:r>
            <a:r>
              <a:rPr lang="en-US" dirty="0"/>
              <a:t> Someone in your family helped you feel important or special, you felt loved, people in your family looked out for each other and felt close to each other, and your family was a source of strength and support.</a:t>
            </a:r>
            <a:r>
              <a:rPr lang="en-US" baseline="30000" dirty="0"/>
              <a:t>2</a:t>
            </a:r>
            <a:endParaRPr lang="en-US" dirty="0"/>
          </a:p>
          <a:p>
            <a:pPr lvl="1"/>
            <a:r>
              <a:rPr lang="en-US" b="1" dirty="0"/>
              <a:t>Physical neglect:</a:t>
            </a:r>
            <a:r>
              <a:rPr lang="en-US" dirty="0"/>
              <a:t> There was someone to take care of you, protect you, and take you to the doctor if you needed it</a:t>
            </a:r>
            <a:r>
              <a:rPr lang="en-US" baseline="30000" dirty="0"/>
              <a:t>2</a:t>
            </a:r>
            <a:r>
              <a:rPr lang="en-US" dirty="0"/>
              <a:t>, you didn’t have enough to eat, your parents were too drunk or too high to take care of you, and you had to wear dirty clothes.</a:t>
            </a:r>
          </a:p>
          <a:p>
            <a:r>
              <a:rPr lang="en-US" baseline="30000" dirty="0"/>
              <a:t>1</a:t>
            </a:r>
            <a:r>
              <a:rPr lang="en-US" dirty="0"/>
              <a:t>Collected during Wave 2 only.</a:t>
            </a:r>
          </a:p>
          <a:p>
            <a:r>
              <a:rPr lang="en-US" baseline="30000" dirty="0"/>
              <a:t>2</a:t>
            </a:r>
            <a:r>
              <a:rPr lang="en-US" dirty="0"/>
              <a:t> Items were reverse-scored to reflect the framing of the question.</a:t>
            </a:r>
          </a:p>
          <a:p>
            <a:endParaRPr lang="en-US" dirty="0"/>
          </a:p>
          <a:p>
            <a:endParaRPr lang="en-US" dirty="0"/>
          </a:p>
        </p:txBody>
      </p:sp>
      <p:sp>
        <p:nvSpPr>
          <p:cNvPr id="4" name="Slide Number Placeholder 3"/>
          <p:cNvSpPr>
            <a:spLocks noGrp="1"/>
          </p:cNvSpPr>
          <p:nvPr>
            <p:ph type="sldNum" sz="quarter" idx="10"/>
          </p:nvPr>
        </p:nvSpPr>
        <p:spPr/>
        <p:txBody>
          <a:bodyPr/>
          <a:lstStyle/>
          <a:p>
            <a:fld id="{36D507E5-2CDE-4EDC-84B6-E8F9139763EB}" type="slidenum">
              <a:rPr lang="en-US" smtClean="0"/>
              <a:pPr/>
              <a:t>12</a:t>
            </a:fld>
            <a:endParaRPr lang="en-US"/>
          </a:p>
        </p:txBody>
      </p:sp>
    </p:spTree>
    <p:extLst>
      <p:ext uri="{BB962C8B-B14F-4D97-AF65-F5344CB8AC3E}">
        <p14:creationId xmlns:p14="http://schemas.microsoft.com/office/powerpoint/2010/main" val="3058635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a:p>
        </p:txBody>
      </p:sp>
      <p:sp>
        <p:nvSpPr>
          <p:cNvPr id="4" name="Slide Number Placeholder 3"/>
          <p:cNvSpPr>
            <a:spLocks noGrp="1"/>
          </p:cNvSpPr>
          <p:nvPr>
            <p:ph type="sldNum" sz="quarter" idx="10"/>
          </p:nvPr>
        </p:nvSpPr>
        <p:spPr/>
        <p:txBody>
          <a:bodyPr/>
          <a:lstStyle/>
          <a:p>
            <a:fld id="{36D507E5-2CDE-4EDC-84B6-E8F9139763EB}" type="slidenum">
              <a:rPr lang="en-US" smtClean="0"/>
              <a:pPr/>
              <a:t>13</a:t>
            </a:fld>
            <a:endParaRPr lang="en-US"/>
          </a:p>
        </p:txBody>
      </p:sp>
    </p:spTree>
    <p:extLst>
      <p:ext uri="{BB962C8B-B14F-4D97-AF65-F5344CB8AC3E}">
        <p14:creationId xmlns:p14="http://schemas.microsoft.com/office/powerpoint/2010/main" val="18825165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endParaRPr lang="en-US" dirty="0"/>
          </a:p>
        </p:txBody>
      </p:sp>
      <p:sp>
        <p:nvSpPr>
          <p:cNvPr id="4" name="Slide Number Placeholder 3"/>
          <p:cNvSpPr>
            <a:spLocks noGrp="1"/>
          </p:cNvSpPr>
          <p:nvPr>
            <p:ph type="sldNum" sz="quarter" idx="10"/>
          </p:nvPr>
        </p:nvSpPr>
        <p:spPr/>
        <p:txBody>
          <a:bodyPr/>
          <a:lstStyle/>
          <a:p>
            <a:fld id="{36D507E5-2CDE-4EDC-84B6-E8F9139763EB}" type="slidenum">
              <a:rPr lang="en-US" smtClean="0"/>
              <a:pPr/>
              <a:t>14</a:t>
            </a:fld>
            <a:endParaRPr lang="en-US"/>
          </a:p>
        </p:txBody>
      </p:sp>
    </p:spTree>
    <p:extLst>
      <p:ext uri="{BB962C8B-B14F-4D97-AF65-F5344CB8AC3E}">
        <p14:creationId xmlns:p14="http://schemas.microsoft.com/office/powerpoint/2010/main" val="11363932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Ace of 6</a:t>
            </a:r>
            <a:r>
              <a:rPr lang="en-US" baseline="0" dirty="0" smtClean="0"/>
              <a:t> or more equates to 20 years shorter life </a:t>
            </a:r>
            <a:endParaRPr lang="en-US" dirty="0"/>
          </a:p>
        </p:txBody>
      </p:sp>
      <p:sp>
        <p:nvSpPr>
          <p:cNvPr id="4" name="Slide Number Placeholder 3"/>
          <p:cNvSpPr>
            <a:spLocks noGrp="1"/>
          </p:cNvSpPr>
          <p:nvPr>
            <p:ph type="sldNum" sz="quarter" idx="10"/>
          </p:nvPr>
        </p:nvSpPr>
        <p:spPr/>
        <p:txBody>
          <a:bodyPr/>
          <a:lstStyle/>
          <a:p>
            <a:fld id="{36D507E5-2CDE-4EDC-84B6-E8F9139763EB}" type="slidenum">
              <a:rPr lang="en-US" smtClean="0"/>
              <a:pPr/>
              <a:t>15</a:t>
            </a:fld>
            <a:endParaRPr lang="en-US"/>
          </a:p>
        </p:txBody>
      </p:sp>
    </p:spTree>
    <p:extLst>
      <p:ext uri="{BB962C8B-B14F-4D97-AF65-F5344CB8AC3E}">
        <p14:creationId xmlns:p14="http://schemas.microsoft.com/office/powerpoint/2010/main" val="7807368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248 three or more adverse childhood experiences had three times the rate of academic failure, five times the rate of severe attendance problems, six times the rate of school behavior problems, and four times the rate of poor health compared with children with no known trauma</a:t>
            </a:r>
          </a:p>
          <a:p>
            <a:endParaRPr lang="en-US" dirty="0"/>
          </a:p>
        </p:txBody>
      </p:sp>
      <p:sp>
        <p:nvSpPr>
          <p:cNvPr id="4" name="Slide Number Placeholder 3"/>
          <p:cNvSpPr>
            <a:spLocks noGrp="1"/>
          </p:cNvSpPr>
          <p:nvPr>
            <p:ph type="sldNum" sz="quarter" idx="10"/>
          </p:nvPr>
        </p:nvSpPr>
        <p:spPr/>
        <p:txBody>
          <a:bodyPr/>
          <a:lstStyle/>
          <a:p>
            <a:pPr>
              <a:defRPr/>
            </a:pPr>
            <a:fld id="{D313385B-08AA-41D0-A83A-C4F45B379FD0}" type="slidenum">
              <a:rPr lang="en-US" smtClean="0"/>
              <a:pPr>
                <a:defRPr/>
              </a:pPr>
              <a:t>16</a:t>
            </a:fld>
            <a:endParaRPr lang="en-US" dirty="0"/>
          </a:p>
        </p:txBody>
      </p:sp>
    </p:spTree>
    <p:extLst>
      <p:ext uri="{BB962C8B-B14F-4D97-AF65-F5344CB8AC3E}">
        <p14:creationId xmlns:p14="http://schemas.microsoft.com/office/powerpoint/2010/main" val="14852043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custDataLst>
              <p:tags r:id="rId1"/>
            </p:custDataLst>
          </p:nvPr>
        </p:nvSpPr>
        <p:spPr bwMode="auto">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defRPr/>
            </a:pPr>
            <a:r>
              <a:rPr lang="en-US" altLang="en-US" b="1" dirty="0"/>
              <a:t>Not</a:t>
            </a:r>
            <a:r>
              <a:rPr lang="en-US" altLang="en-US" dirty="0"/>
              <a:t> every kid reacts to trauma in the same way. Some</a:t>
            </a:r>
            <a:r>
              <a:rPr lang="en-US" altLang="en-US" baseline="0" dirty="0"/>
              <a:t> students </a:t>
            </a:r>
            <a:r>
              <a:rPr lang="en-US" altLang="en-US" b="1" dirty="0"/>
              <a:t>Internalize—stop</a:t>
            </a:r>
            <a:r>
              <a:rPr lang="en-US" altLang="en-US" dirty="0"/>
              <a:t> having emotions because they weren’t responded to anyway.</a:t>
            </a:r>
            <a:r>
              <a:rPr lang="en-US" altLang="en-US" baseline="0" dirty="0"/>
              <a:t> Other students </a:t>
            </a:r>
            <a:r>
              <a:rPr lang="en-US" altLang="en-US" b="1" dirty="0"/>
              <a:t>Externalize—have</a:t>
            </a:r>
            <a:r>
              <a:rPr lang="en-US" altLang="en-US" dirty="0"/>
              <a:t> really big emotions that escalate easily and can’t be controlled</a:t>
            </a:r>
          </a:p>
          <a:p>
            <a:pPr>
              <a:spcBef>
                <a:spcPct val="0"/>
              </a:spcBef>
              <a:defRPr/>
            </a:pPr>
            <a:r>
              <a:rPr lang="en-US" altLang="en-US" dirty="0"/>
              <a:t>Note that Anger, fear, anxiety are ALL appropriate reactions to trauma</a:t>
            </a:r>
            <a:endParaRPr lang="en-US" altLang="en-US" b="0" dirty="0">
              <a:ea typeface="ＭＳ Ｐゴシック" pitchFamily="34" charset="-128"/>
            </a:endParaRPr>
          </a:p>
          <a:p>
            <a:pPr marL="467822" indent="-467822" defTabSz="935644">
              <a:buFont typeface="Arial" pitchFamily="34" charset="0"/>
              <a:buChar char="•"/>
              <a:defRPr/>
            </a:pPr>
            <a:r>
              <a:rPr lang="en-US" altLang="en-US" b="0" dirty="0">
                <a:ea typeface="ＭＳ Ｐゴシック" pitchFamily="34" charset="-128"/>
              </a:rPr>
              <a:t>Physical and mental health symptoms: headache, stomachache,</a:t>
            </a:r>
            <a:r>
              <a:rPr lang="en-US" altLang="en-US" b="0" baseline="0" dirty="0">
                <a:ea typeface="ＭＳ Ｐゴシック" pitchFamily="34" charset="-128"/>
              </a:rPr>
              <a:t> depressed, anxiety/worry about safety of self and others, </a:t>
            </a:r>
            <a:r>
              <a:rPr lang="en-US" b="0" dirty="0"/>
              <a:t>Repetitive thoughts or comments about death or dying, re</a:t>
            </a:r>
            <a:r>
              <a:rPr lang="en-US" altLang="en-US" b="0" dirty="0">
                <a:ea typeface="ＭＳ Ｐゴシック" pitchFamily="34" charset="-128"/>
              </a:rPr>
              <a:t>activity and impulsivity, Over- or underreacting to loud noises or sudden movements</a:t>
            </a:r>
            <a:r>
              <a:rPr lang="en-US" altLang="en-US" b="0" baseline="0" dirty="0">
                <a:ea typeface="ＭＳ Ｐゴシック" pitchFamily="34" charset="-128"/>
              </a:rPr>
              <a:t> (like PTSD), </a:t>
            </a:r>
            <a:r>
              <a:rPr lang="en-US" altLang="en-US" b="0" dirty="0">
                <a:ea typeface="ＭＳ Ｐゴシック" pitchFamily="34" charset="-128"/>
              </a:rPr>
              <a:t>Withdrawal/avoidance of certain situations and people</a:t>
            </a:r>
            <a:endParaRPr lang="en-US" b="0" dirty="0"/>
          </a:p>
          <a:p>
            <a:pPr marL="467822" indent="-467822" defTabSz="935644">
              <a:buFont typeface="Arial" pitchFamily="34" charset="0"/>
              <a:buChar char="•"/>
              <a:defRPr/>
            </a:pPr>
            <a:r>
              <a:rPr lang="en-US" altLang="en-US" b="0" dirty="0">
                <a:ea typeface="ＭＳ Ｐゴシック" pitchFamily="34" charset="-128"/>
              </a:rPr>
              <a:t>Emotional Regulation Challenges: (</a:t>
            </a:r>
            <a:r>
              <a:rPr lang="en-US" altLang="en-US" dirty="0"/>
              <a:t>We learn emotional regulation from our caregiver)</a:t>
            </a:r>
            <a:r>
              <a:rPr lang="en-US" altLang="en-US" b="0" dirty="0">
                <a:ea typeface="ＭＳ Ｐゴシック" pitchFamily="34" charset="-128"/>
              </a:rPr>
              <a:t> Difficulty or inability to regulate emotions, Emotional response doesn’t “match” situation, </a:t>
            </a:r>
            <a:r>
              <a:rPr lang="en-US" b="0" dirty="0"/>
              <a:t>Non-age appropriate behavior, reacts</a:t>
            </a:r>
            <a:r>
              <a:rPr lang="en-US" b="0" baseline="0" dirty="0"/>
              <a:t> negatively or is overwhelmed by praise or positive attention</a:t>
            </a:r>
            <a:endParaRPr lang="en-US" altLang="en-US" b="0" dirty="0">
              <a:ea typeface="ＭＳ Ｐゴシック" pitchFamily="34" charset="-128"/>
            </a:endParaRPr>
          </a:p>
          <a:p>
            <a:pPr marL="467822" indent="-467822" defTabSz="935644">
              <a:buFont typeface="Arial" pitchFamily="34" charset="0"/>
              <a:buChar char="•"/>
              <a:defRPr/>
            </a:pPr>
            <a:r>
              <a:rPr lang="en-US" altLang="en-US" b="0" dirty="0">
                <a:ea typeface="ＭＳ Ｐゴシック" pitchFamily="34" charset="-128"/>
              </a:rPr>
              <a:t>Learning Difficulties: Struggle maintaining attention or focus, </a:t>
            </a:r>
            <a:r>
              <a:rPr lang="en-US" b="0" dirty="0"/>
              <a:t>Poor or changed school performance/attendance</a:t>
            </a:r>
            <a:endParaRPr lang="en-US" altLang="en-US" b="0" dirty="0">
              <a:ea typeface="ＭＳ Ｐゴシック" pitchFamily="34" charset="-128"/>
            </a:endParaRPr>
          </a:p>
          <a:p>
            <a:pPr marL="467822" indent="-467822" defTabSz="935644">
              <a:buFont typeface="Arial" pitchFamily="34" charset="0"/>
              <a:buChar char="•"/>
              <a:defRPr/>
            </a:pPr>
            <a:r>
              <a:rPr lang="en-US" altLang="en-US" b="0" dirty="0">
                <a:ea typeface="ＭＳ Ｐゴシック" pitchFamily="34" charset="-128"/>
              </a:rPr>
              <a:t>Relationship Difficulties: Inability to work well with peers or in groups, Defiance toward rules or authority,</a:t>
            </a:r>
            <a:r>
              <a:rPr lang="en-US" altLang="en-US" b="0" baseline="0" dirty="0">
                <a:ea typeface="ＭＳ Ｐゴシック" pitchFamily="34" charset="-128"/>
              </a:rPr>
              <a:t> </a:t>
            </a:r>
            <a:r>
              <a:rPr lang="en-US" altLang="en-US" b="0" dirty="0">
                <a:ea typeface="ＭＳ Ｐゴシック" pitchFamily="34" charset="-128"/>
              </a:rPr>
              <a:t>Overly protective of personal space/belongings, Perfectionist/unrealistic expectations of self and others, Inability to take another’s perspective </a:t>
            </a:r>
          </a:p>
          <a:p>
            <a:pPr marL="467822" indent="-467822" defTabSz="935644">
              <a:buFont typeface="Arial" pitchFamily="34" charset="0"/>
              <a:buChar char="•"/>
              <a:defRPr/>
            </a:pPr>
            <a:endParaRPr lang="en-US" altLang="en-US" b="0" dirty="0">
              <a:ea typeface="ＭＳ Ｐゴシック" pitchFamily="34" charset="-128"/>
            </a:endParaRPr>
          </a:p>
          <a:p>
            <a:pPr>
              <a:defRPr/>
            </a:pPr>
            <a:endParaRPr lang="en-US" b="1" dirty="0"/>
          </a:p>
          <a:p>
            <a:pPr eaLnBrk="1" hangingPunct="1">
              <a:spcBef>
                <a:spcPct val="0"/>
              </a:spcBef>
              <a:defRPr/>
            </a:pPr>
            <a:endParaRPr lang="en-US" altLang="en-US" dirty="0"/>
          </a:p>
        </p:txBody>
      </p:sp>
      <p:sp>
        <p:nvSpPr>
          <p:cNvPr id="8192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itchFamily="34" charset="0"/>
              </a:defRPr>
            </a:lvl1pPr>
            <a:lvl2pPr marL="773206" indent="-295638">
              <a:spcBef>
                <a:spcPct val="30000"/>
              </a:spcBef>
              <a:defRPr sz="1200">
                <a:solidFill>
                  <a:schemeClr val="tx1"/>
                </a:solidFill>
                <a:latin typeface="Calibri" pitchFamily="34" charset="0"/>
              </a:defRPr>
            </a:lvl2pPr>
            <a:lvl3pPr marL="1190673" indent="-235536">
              <a:spcBef>
                <a:spcPct val="30000"/>
              </a:spcBef>
              <a:defRPr sz="1200">
                <a:solidFill>
                  <a:schemeClr val="tx1"/>
                </a:solidFill>
                <a:latin typeface="Calibri" pitchFamily="34" charset="0"/>
              </a:defRPr>
            </a:lvl3pPr>
            <a:lvl4pPr marL="1666616" indent="-235536">
              <a:spcBef>
                <a:spcPct val="30000"/>
              </a:spcBef>
              <a:defRPr sz="1200">
                <a:solidFill>
                  <a:schemeClr val="tx1"/>
                </a:solidFill>
                <a:latin typeface="Calibri" pitchFamily="34" charset="0"/>
              </a:defRPr>
            </a:lvl4pPr>
            <a:lvl5pPr marL="2144185" indent="-235536">
              <a:spcBef>
                <a:spcPct val="30000"/>
              </a:spcBef>
              <a:defRPr sz="1200">
                <a:solidFill>
                  <a:schemeClr val="tx1"/>
                </a:solidFill>
                <a:latin typeface="Calibri" pitchFamily="34" charset="0"/>
              </a:defRPr>
            </a:lvl5pPr>
            <a:lvl6pPr marL="2612007" indent="-235536" defTabSz="467822" eaLnBrk="0" fontAlgn="base" hangingPunct="0">
              <a:spcBef>
                <a:spcPct val="30000"/>
              </a:spcBef>
              <a:spcAft>
                <a:spcPct val="0"/>
              </a:spcAft>
              <a:defRPr sz="1200">
                <a:solidFill>
                  <a:schemeClr val="tx1"/>
                </a:solidFill>
                <a:latin typeface="Calibri" pitchFamily="34" charset="0"/>
              </a:defRPr>
            </a:lvl6pPr>
            <a:lvl7pPr marL="3079830" indent="-235536" defTabSz="467822" eaLnBrk="0" fontAlgn="base" hangingPunct="0">
              <a:spcBef>
                <a:spcPct val="30000"/>
              </a:spcBef>
              <a:spcAft>
                <a:spcPct val="0"/>
              </a:spcAft>
              <a:defRPr sz="1200">
                <a:solidFill>
                  <a:schemeClr val="tx1"/>
                </a:solidFill>
                <a:latin typeface="Calibri" pitchFamily="34" charset="0"/>
              </a:defRPr>
            </a:lvl7pPr>
            <a:lvl8pPr marL="3547652" indent="-235536" defTabSz="467822" eaLnBrk="0" fontAlgn="base" hangingPunct="0">
              <a:spcBef>
                <a:spcPct val="30000"/>
              </a:spcBef>
              <a:spcAft>
                <a:spcPct val="0"/>
              </a:spcAft>
              <a:defRPr sz="1200">
                <a:solidFill>
                  <a:schemeClr val="tx1"/>
                </a:solidFill>
                <a:latin typeface="Calibri" pitchFamily="34" charset="0"/>
              </a:defRPr>
            </a:lvl8pPr>
            <a:lvl9pPr marL="4015474" indent="-235536" defTabSz="467822" eaLnBrk="0" fontAlgn="base" hangingPunct="0">
              <a:spcBef>
                <a:spcPct val="30000"/>
              </a:spcBef>
              <a:spcAft>
                <a:spcPct val="0"/>
              </a:spcAft>
              <a:defRPr sz="1200">
                <a:solidFill>
                  <a:schemeClr val="tx1"/>
                </a:solidFill>
                <a:latin typeface="Calibri" pitchFamily="34" charset="0"/>
              </a:defRPr>
            </a:lvl9pPr>
          </a:lstStyle>
          <a:p>
            <a:pPr>
              <a:spcBef>
                <a:spcPct val="0"/>
              </a:spcBef>
            </a:pPr>
            <a:fld id="{902C8E96-17FA-488B-8C1C-BA1DC34419B3}" type="slidenum">
              <a:rPr lang="en-US" altLang="en-US" smtClean="0"/>
              <a:pPr>
                <a:spcBef>
                  <a:spcPct val="0"/>
                </a:spcBef>
              </a:pPr>
              <a:t>17</a:t>
            </a:fld>
            <a:endParaRPr lang="en-US" altLang="en-US" dirty="0"/>
          </a:p>
        </p:txBody>
      </p:sp>
    </p:spTree>
    <p:extLst>
      <p:ext uri="{BB962C8B-B14F-4D97-AF65-F5344CB8AC3E}">
        <p14:creationId xmlns:p14="http://schemas.microsoft.com/office/powerpoint/2010/main" val="7062706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custDataLst>
              <p:tags r:id="rId1"/>
            </p:custDataLst>
          </p:nvPr>
        </p:nvSpPr>
        <p:spPr bwMode="auto">
          <a:xfrm>
            <a:off x="714054" y="4540845"/>
            <a:ext cx="5715662" cy="454247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a:t>Kids who experience complex or chronic trauma may always be  “activated” or in “fight/flight/freeze”. Record player groove. Remember the idea of use it or lose it? Most used neural pathways have the strongest connections! Over time, exposure to trauma leads to physiological adaptations in the brain and body.</a:t>
            </a:r>
          </a:p>
          <a:p>
            <a:pPr eaLnBrk="1" hangingPunct="1">
              <a:spcBef>
                <a:spcPct val="0"/>
              </a:spcBef>
            </a:pPr>
            <a:r>
              <a:rPr lang="en-US" altLang="en-US" dirty="0"/>
              <a:t>Fight or flight response is a stress response that should only be activated when in danger, and constant stress impacts brain development</a:t>
            </a:r>
          </a:p>
          <a:p>
            <a:pPr eaLnBrk="1" hangingPunct="1">
              <a:spcBef>
                <a:spcPct val="0"/>
              </a:spcBef>
            </a:pPr>
            <a:r>
              <a:rPr lang="en-US" altLang="en-US" dirty="0"/>
              <a:t>Children will be aroused by even the perception of threat. Trauma undermines a young person’s ability to:</a:t>
            </a:r>
          </a:p>
          <a:p>
            <a:pPr marL="175434" indent="-175434">
              <a:spcBef>
                <a:spcPct val="0"/>
              </a:spcBef>
              <a:buFont typeface="Arial" panose="020B0604020202020204" pitchFamily="34" charset="0"/>
              <a:buChar char="•"/>
            </a:pPr>
            <a:r>
              <a:rPr lang="en-US" altLang="en-US" dirty="0"/>
              <a:t>Regulate emotions</a:t>
            </a:r>
          </a:p>
          <a:p>
            <a:pPr marL="175434" indent="-175434">
              <a:spcBef>
                <a:spcPct val="0"/>
              </a:spcBef>
              <a:buFont typeface="Arial" panose="020B0604020202020204" pitchFamily="34" charset="0"/>
              <a:buChar char="•"/>
            </a:pPr>
            <a:r>
              <a:rPr lang="en-US" altLang="en-US" dirty="0"/>
              <a:t>Develop a sense of self and exhibit appropriate interpersonal </a:t>
            </a:r>
            <a:r>
              <a:rPr lang="en-US" altLang="en-US" dirty="0" err="1"/>
              <a:t>realtionships</a:t>
            </a:r>
            <a:endParaRPr lang="en-US" altLang="en-US" dirty="0"/>
          </a:p>
          <a:p>
            <a:pPr marL="175434" indent="-175434">
              <a:spcBef>
                <a:spcPct val="0"/>
              </a:spcBef>
              <a:buFont typeface="Arial" panose="020B0604020202020204" pitchFamily="34" charset="0"/>
              <a:buChar char="•"/>
            </a:pPr>
            <a:r>
              <a:rPr lang="en-US" altLang="en-US" dirty="0"/>
              <a:t>Feel safe to explore</a:t>
            </a:r>
          </a:p>
          <a:p>
            <a:pPr marL="175434" indent="-175434">
              <a:spcBef>
                <a:spcPct val="0"/>
              </a:spcBef>
              <a:buFont typeface="Arial" panose="020B0604020202020204" pitchFamily="34" charset="0"/>
              <a:buChar char="•"/>
            </a:pPr>
            <a:r>
              <a:rPr lang="en-US" altLang="en-US" dirty="0"/>
              <a:t>Tolerate new situations and change. </a:t>
            </a:r>
          </a:p>
        </p:txBody>
      </p:sp>
      <p:sp>
        <p:nvSpPr>
          <p:cNvPr id="532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74831" indent="-297262">
              <a:spcBef>
                <a:spcPct val="30000"/>
              </a:spcBef>
              <a:defRPr sz="1200">
                <a:solidFill>
                  <a:schemeClr val="tx1"/>
                </a:solidFill>
                <a:latin typeface="Calibri" panose="020F0502020204030204" pitchFamily="34" charset="0"/>
              </a:defRPr>
            </a:lvl2pPr>
            <a:lvl3pPr marL="1192297" indent="-237159">
              <a:spcBef>
                <a:spcPct val="30000"/>
              </a:spcBef>
              <a:defRPr sz="1200">
                <a:solidFill>
                  <a:schemeClr val="tx1"/>
                </a:solidFill>
                <a:latin typeface="Calibri" panose="020F0502020204030204" pitchFamily="34" charset="0"/>
              </a:defRPr>
            </a:lvl3pPr>
            <a:lvl4pPr marL="1669866" indent="-237159">
              <a:spcBef>
                <a:spcPct val="30000"/>
              </a:spcBef>
              <a:defRPr sz="1200">
                <a:solidFill>
                  <a:schemeClr val="tx1"/>
                </a:solidFill>
                <a:latin typeface="Calibri" panose="020F0502020204030204" pitchFamily="34" charset="0"/>
              </a:defRPr>
            </a:lvl4pPr>
            <a:lvl5pPr marL="2147434" indent="-237159">
              <a:spcBef>
                <a:spcPct val="30000"/>
              </a:spcBef>
              <a:defRPr sz="1200">
                <a:solidFill>
                  <a:schemeClr val="tx1"/>
                </a:solidFill>
                <a:latin typeface="Calibri" panose="020F0502020204030204" pitchFamily="34" charset="0"/>
              </a:defRPr>
            </a:lvl5pPr>
            <a:lvl6pPr marL="2615256" indent="-237159" defTabSz="467822" eaLnBrk="0" fontAlgn="base" hangingPunct="0">
              <a:spcBef>
                <a:spcPct val="30000"/>
              </a:spcBef>
              <a:spcAft>
                <a:spcPct val="0"/>
              </a:spcAft>
              <a:defRPr sz="1200">
                <a:solidFill>
                  <a:schemeClr val="tx1"/>
                </a:solidFill>
                <a:latin typeface="Calibri" panose="020F0502020204030204" pitchFamily="34" charset="0"/>
              </a:defRPr>
            </a:lvl6pPr>
            <a:lvl7pPr marL="3083078" indent="-237159" defTabSz="467822" eaLnBrk="0" fontAlgn="base" hangingPunct="0">
              <a:spcBef>
                <a:spcPct val="30000"/>
              </a:spcBef>
              <a:spcAft>
                <a:spcPct val="0"/>
              </a:spcAft>
              <a:defRPr sz="1200">
                <a:solidFill>
                  <a:schemeClr val="tx1"/>
                </a:solidFill>
                <a:latin typeface="Calibri" panose="020F0502020204030204" pitchFamily="34" charset="0"/>
              </a:defRPr>
            </a:lvl7pPr>
            <a:lvl8pPr marL="3550900" indent="-237159" defTabSz="467822" eaLnBrk="0" fontAlgn="base" hangingPunct="0">
              <a:spcBef>
                <a:spcPct val="30000"/>
              </a:spcBef>
              <a:spcAft>
                <a:spcPct val="0"/>
              </a:spcAft>
              <a:defRPr sz="1200">
                <a:solidFill>
                  <a:schemeClr val="tx1"/>
                </a:solidFill>
                <a:latin typeface="Calibri" panose="020F0502020204030204" pitchFamily="34" charset="0"/>
              </a:defRPr>
            </a:lvl8pPr>
            <a:lvl9pPr marL="4018722" indent="-237159" defTabSz="467822"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604365D3-BF8D-4662-A892-E56E9A84D065}" type="slidenum">
              <a:rPr lang="en-US" altLang="en-US"/>
              <a:pPr>
                <a:spcBef>
                  <a:spcPct val="0"/>
                </a:spcBef>
              </a:pPr>
              <a:t>18</a:t>
            </a:fld>
            <a:endParaRPr lang="en-US" altLang="en-US" dirty="0"/>
          </a:p>
        </p:txBody>
      </p:sp>
    </p:spTree>
    <p:extLst>
      <p:ext uri="{BB962C8B-B14F-4D97-AF65-F5344CB8AC3E}">
        <p14:creationId xmlns:p14="http://schemas.microsoft.com/office/powerpoint/2010/main" val="7635959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a:t>
            </a:r>
            <a:r>
              <a:rPr lang="en-US" baseline="0" dirty="0" smtClean="0"/>
              <a:t> through the thoughts of the traditional view and then the trauma informed view to show the suggested perspective to use so that we can better serve our students who have been experienced trauma.</a:t>
            </a:r>
            <a:endParaRPr lang="en-US" dirty="0"/>
          </a:p>
        </p:txBody>
      </p:sp>
      <p:sp>
        <p:nvSpPr>
          <p:cNvPr id="4" name="Slide Number Placeholder 3"/>
          <p:cNvSpPr>
            <a:spLocks noGrp="1"/>
          </p:cNvSpPr>
          <p:nvPr>
            <p:ph type="sldNum" sz="quarter" idx="10"/>
          </p:nvPr>
        </p:nvSpPr>
        <p:spPr/>
        <p:txBody>
          <a:bodyPr/>
          <a:lstStyle/>
          <a:p>
            <a:fld id="{553DB370-5C46-43CC-96B8-15EA639AEC4B}" type="slidenum">
              <a:rPr lang="en-US" smtClean="0"/>
              <a:t>19</a:t>
            </a:fld>
            <a:endParaRPr lang="en-US"/>
          </a:p>
        </p:txBody>
      </p:sp>
    </p:spTree>
    <p:extLst>
      <p:ext uri="{BB962C8B-B14F-4D97-AF65-F5344CB8AC3E}">
        <p14:creationId xmlns:p14="http://schemas.microsoft.com/office/powerpoint/2010/main" val="6472707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our E4, which</a:t>
            </a:r>
            <a:r>
              <a:rPr lang="en-US" baseline="0" dirty="0" smtClean="0"/>
              <a:t> is our overall District vision… EGUSD </a:t>
            </a:r>
            <a:r>
              <a:rPr lang="en-US" dirty="0" smtClean="0"/>
              <a:t>is a learning organization made up of interconnected processes and practices linked to the classroom, school, district, and community. E4 represents the District’s comprehensive and cohesive integrated learning system. It is inclusive of key stakeholders, is systematic in design, implementation, and evaluation, and supports our goal of ensuring that every child is adequately prepared for post-secondary education, life-long learning, successful employment, and responsible citizenship.</a:t>
            </a:r>
          </a:p>
          <a:p>
            <a:endParaRPr lang="en-US" dirty="0" smtClean="0"/>
          </a:p>
          <a:p>
            <a:r>
              <a:rPr lang="en-US" dirty="0" smtClean="0"/>
              <a:t>Wellness – Healthy bodies and healthy minds contribute to academic performance, attendance and positive behavior. </a:t>
            </a:r>
          </a:p>
          <a:p>
            <a:endParaRPr lang="en-US" dirty="0" smtClean="0"/>
          </a:p>
          <a:p>
            <a:r>
              <a:rPr lang="en-US" dirty="0" smtClean="0"/>
              <a:t>Our tagline is:  Healthy Bodies, Healthy Minds and Healthy learning.</a:t>
            </a:r>
            <a:endParaRPr lang="en-US" dirty="0"/>
          </a:p>
        </p:txBody>
      </p:sp>
      <p:sp>
        <p:nvSpPr>
          <p:cNvPr id="4" name="Slide Number Placeholder 3"/>
          <p:cNvSpPr>
            <a:spLocks noGrp="1"/>
          </p:cNvSpPr>
          <p:nvPr>
            <p:ph type="sldNum" sz="quarter" idx="10"/>
          </p:nvPr>
        </p:nvSpPr>
        <p:spPr/>
        <p:txBody>
          <a:bodyPr/>
          <a:lstStyle/>
          <a:p>
            <a:fld id="{553DB370-5C46-43CC-96B8-15EA639AEC4B}" type="slidenum">
              <a:rPr lang="en-US" smtClean="0"/>
              <a:t>2</a:t>
            </a:fld>
            <a:endParaRPr lang="en-US"/>
          </a:p>
        </p:txBody>
      </p:sp>
    </p:spTree>
    <p:extLst>
      <p:ext uri="{BB962C8B-B14F-4D97-AF65-F5344CB8AC3E}">
        <p14:creationId xmlns:p14="http://schemas.microsoft.com/office/powerpoint/2010/main" val="19403484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These are practices that are in complete alignment with great PBIS</a:t>
            </a:r>
            <a:r>
              <a:rPr lang="en-US" baseline="0" dirty="0" smtClean="0"/>
              <a:t> implementation. </a:t>
            </a:r>
          </a:p>
          <a:p>
            <a:endParaRPr lang="en-US" baseline="0" dirty="0" smtClean="0"/>
          </a:p>
          <a:p>
            <a:r>
              <a:rPr lang="en-US" baseline="0" dirty="0" smtClean="0"/>
              <a:t>After going through the slides, give teams 5 minutes to discuss and share their thoughts…</a:t>
            </a:r>
            <a:endParaRPr lang="en-US" dirty="0"/>
          </a:p>
        </p:txBody>
      </p:sp>
      <p:sp>
        <p:nvSpPr>
          <p:cNvPr id="4" name="Slide Number Placeholder 3"/>
          <p:cNvSpPr>
            <a:spLocks noGrp="1"/>
          </p:cNvSpPr>
          <p:nvPr>
            <p:ph type="sldNum" sz="quarter" idx="10"/>
          </p:nvPr>
        </p:nvSpPr>
        <p:spPr/>
        <p:txBody>
          <a:bodyPr/>
          <a:lstStyle/>
          <a:p>
            <a:fld id="{EA24C8C7-C832-493E-AD9B-DADC859F5126}" type="slidenum">
              <a:rPr lang="en-US" smtClean="0"/>
              <a:t>20</a:t>
            </a:fld>
            <a:endParaRPr lang="en-US"/>
          </a:p>
        </p:txBody>
      </p:sp>
    </p:spTree>
    <p:extLst>
      <p:ext uri="{BB962C8B-B14F-4D97-AF65-F5344CB8AC3E}">
        <p14:creationId xmlns:p14="http://schemas.microsoft.com/office/powerpoint/2010/main" val="408693353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Play this game for about 10 minutes </a:t>
            </a:r>
            <a:r>
              <a:rPr lang="en-US"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fld id="{553DB370-5C46-43CC-96B8-15EA639AEC4B}" type="slidenum">
              <a:rPr lang="en-US" smtClean="0"/>
              <a:t>21</a:t>
            </a:fld>
            <a:endParaRPr lang="en-US"/>
          </a:p>
        </p:txBody>
      </p:sp>
    </p:spTree>
    <p:extLst>
      <p:ext uri="{BB962C8B-B14F-4D97-AF65-F5344CB8AC3E}">
        <p14:creationId xmlns:p14="http://schemas.microsoft.com/office/powerpoint/2010/main" val="20727005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4627">
              <a:defRPr/>
            </a:pPr>
            <a:fld id="{B23D8A34-5748-49EB-BB74-F23ADAB56D66}" type="slidenum">
              <a:rPr lang="en-US" altLang="en-US">
                <a:solidFill>
                  <a:prstClr val="black"/>
                </a:solidFill>
                <a:latin typeface="Calibri"/>
              </a:rPr>
              <a:pPr defTabSz="934627">
                <a:defRPr/>
              </a:pPr>
              <a:t>22</a:t>
            </a:fld>
            <a:endParaRPr lang="en-US" altLang="en-US">
              <a:solidFill>
                <a:prstClr val="black"/>
              </a:solidFill>
              <a:latin typeface="Calibri"/>
            </a:endParaRPr>
          </a:p>
        </p:txBody>
      </p:sp>
    </p:spTree>
    <p:extLst>
      <p:ext uri="{BB962C8B-B14F-4D97-AF65-F5344CB8AC3E}">
        <p14:creationId xmlns:p14="http://schemas.microsoft.com/office/powerpoint/2010/main" val="37907991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research</a:t>
            </a:r>
            <a:r>
              <a:rPr lang="en-US" baseline="0" dirty="0" smtClean="0"/>
              <a:t> shows that students desire a relationship with their teachers.  When they feel connected, they perform better both in behavior and academics.</a:t>
            </a:r>
            <a:endParaRPr lang="en-US" dirty="0"/>
          </a:p>
        </p:txBody>
      </p:sp>
      <p:sp>
        <p:nvSpPr>
          <p:cNvPr id="4" name="Slide Number Placeholder 3"/>
          <p:cNvSpPr>
            <a:spLocks noGrp="1"/>
          </p:cNvSpPr>
          <p:nvPr>
            <p:ph type="sldNum" sz="quarter" idx="10"/>
          </p:nvPr>
        </p:nvSpPr>
        <p:spPr/>
        <p:txBody>
          <a:bodyPr/>
          <a:lstStyle/>
          <a:p>
            <a:fld id="{553DB370-5C46-43CC-96B8-15EA639AEC4B}" type="slidenum">
              <a:rPr lang="en-US" smtClean="0"/>
              <a:t>23</a:t>
            </a:fld>
            <a:endParaRPr lang="en-US"/>
          </a:p>
        </p:txBody>
      </p:sp>
    </p:spTree>
    <p:extLst>
      <p:ext uri="{BB962C8B-B14F-4D97-AF65-F5344CB8AC3E}">
        <p14:creationId xmlns:p14="http://schemas.microsoft.com/office/powerpoint/2010/main" val="267607750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Values Activity—Give each student a small colored index card and ask them to write down one word that  describes what they see as the most important value that should be embraced for the classroom (i.e. honesty, respect, integrity, etc.)  Ask all student to stand up in a circle and then ask each student to share their card and explain why they chose that word.  Put them up on a bulletin board or poster and create a circle using all of their words.  Put similar words together and show how they all value very similar things and how it lines up with our classroom expectations around being safe, respectful and responsible.  Continue to use your bulletin board/poster to highlight throughout the year, but especially when you see those values being displayed or when they have not been displayed and then you can create a conversation about how it was a value that everyone agreed on and then discuss why the behaviors might have happened and how we can repair the harm done.</a:t>
            </a:r>
          </a:p>
          <a:p>
            <a:endParaRPr lang="en-US" baseline="0" dirty="0" smtClean="0"/>
          </a:p>
          <a:p>
            <a:r>
              <a:rPr lang="en-US" baseline="0" dirty="0" smtClean="0"/>
              <a:t>‘ME’ posters—Everyone (including the teacher) create a poster that describes themselves…using words, pictures, places, things, etc… that give a snapshot of yourself.</a:t>
            </a:r>
          </a:p>
          <a:p>
            <a:endParaRPr lang="en-US" baseline="0" dirty="0" smtClean="0"/>
          </a:p>
          <a:p>
            <a:r>
              <a:rPr lang="en-US" baseline="0" dirty="0" smtClean="0"/>
              <a:t>Interests collage—pictures, drawings, etc. of things you’re interested in and take time to share out…</a:t>
            </a:r>
          </a:p>
          <a:p>
            <a:endParaRPr lang="en-US" baseline="0" dirty="0" smtClean="0"/>
          </a:p>
          <a:p>
            <a:r>
              <a:rPr lang="en-US" baseline="0" dirty="0" smtClean="0"/>
              <a:t>Community circles—First 5-10 minutes of class to just connect about the day, check in to see how they’re feeling, </a:t>
            </a:r>
            <a:r>
              <a:rPr lang="en-US" baseline="0" dirty="0" err="1" smtClean="0"/>
              <a:t>etc</a:t>
            </a:r>
            <a:r>
              <a:rPr lang="en-US" baseline="0" dirty="0" smtClean="0"/>
              <a:t>…</a:t>
            </a:r>
          </a:p>
          <a:p>
            <a:r>
              <a:rPr lang="en-US" baseline="0" dirty="0" smtClean="0"/>
              <a:t>	        Or can be more structured into weekly meetings with agendas and issues to discuss.</a:t>
            </a:r>
          </a:p>
          <a:p>
            <a:endParaRPr lang="en-US" baseline="0" dirty="0" smtClean="0"/>
          </a:p>
          <a:p>
            <a:r>
              <a:rPr lang="en-US" baseline="0" dirty="0" smtClean="0"/>
              <a:t>5:1—For every negative/corrective comment there should be 5 positive interactions</a:t>
            </a:r>
          </a:p>
          <a:p>
            <a:r>
              <a:rPr lang="en-US" baseline="0" dirty="0" smtClean="0"/>
              <a:t>	i.e. ‘The whole class bombed this test.”</a:t>
            </a:r>
          </a:p>
          <a:p>
            <a:r>
              <a:rPr lang="en-US" baseline="0" dirty="0" smtClean="0"/>
              <a:t>                          “Why do you guys always leave the balls on the court?”</a:t>
            </a:r>
          </a:p>
          <a:p>
            <a:endParaRPr lang="en-US" baseline="0" dirty="0" smtClean="0"/>
          </a:p>
          <a:p>
            <a:r>
              <a:rPr lang="en-US" baseline="0" dirty="0" smtClean="0"/>
              <a:t>Icebreakers—Name game– My name is Diane and I would like to travel to Denmark</a:t>
            </a:r>
          </a:p>
          <a:p>
            <a:r>
              <a:rPr lang="en-US" baseline="0" dirty="0" smtClean="0"/>
              <a:t>	Web game—Stand in a circle and start with a ball of yarn and share one thing about yourself that others may not </a:t>
            </a:r>
          </a:p>
          <a:p>
            <a:r>
              <a:rPr lang="en-US" baseline="0" dirty="0" smtClean="0"/>
              <a:t>	know, then toss the ball of yard to someone on the other side of the circle, they share something about themselves, 	and then they toss it across the circle, and keep going</a:t>
            </a:r>
          </a:p>
          <a:p>
            <a:endParaRPr lang="en-US" baseline="0" dirty="0" smtClean="0"/>
          </a:p>
          <a:p>
            <a:endParaRPr lang="en-US" baseline="0" dirty="0" smtClean="0"/>
          </a:p>
          <a:p>
            <a:endParaRPr lang="en-US" baseline="0" dirty="0" smtClean="0"/>
          </a:p>
          <a:p>
            <a:endParaRPr lang="en-US" dirty="0"/>
          </a:p>
        </p:txBody>
      </p:sp>
    </p:spTree>
    <p:extLst>
      <p:ext uri="{BB962C8B-B14F-4D97-AF65-F5344CB8AC3E}">
        <p14:creationId xmlns:p14="http://schemas.microsoft.com/office/powerpoint/2010/main" val="351877160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4627">
              <a:defRPr/>
            </a:pPr>
            <a:r>
              <a:rPr lang="en-US" dirty="0" smtClean="0"/>
              <a:t>2:10 Strategy– Spend 2 minutes every day for 10 days with your most difficult student.  Let</a:t>
            </a:r>
            <a:r>
              <a:rPr lang="en-US" baseline="0" dirty="0" smtClean="0"/>
              <a:t> them help you choose when it will work for both of you and then tell them that they 	can talk about anything they would like to talk about (as long as it’s ‘G’ rated…)</a:t>
            </a:r>
          </a:p>
          <a:p>
            <a:pPr defTabSz="934627">
              <a:defRPr/>
            </a:pPr>
            <a:endParaRPr lang="en-US" baseline="0" dirty="0" smtClean="0"/>
          </a:p>
          <a:p>
            <a:r>
              <a:rPr lang="en-US" baseline="0" dirty="0" smtClean="0"/>
              <a:t>TUMS—</a:t>
            </a:r>
          </a:p>
          <a:p>
            <a:r>
              <a:rPr lang="en-US" baseline="0" dirty="0" smtClean="0"/>
              <a:t>     T—Touch every student as they enter your classroom  (high five, handshake, fist bump, elbow bump, hug)</a:t>
            </a:r>
          </a:p>
          <a:p>
            <a:r>
              <a:rPr lang="en-US" baseline="0" dirty="0" smtClean="0"/>
              <a:t>     U—Use their name in a meaningful sentence. (Great to see you Lisa.  I saw your mom at the store last night. )</a:t>
            </a:r>
          </a:p>
          <a:p>
            <a:r>
              <a:rPr lang="en-US" baseline="0" dirty="0" smtClean="0"/>
              <a:t>     M—Make eye contact  (even if it’s not part of their culture, they will appreciate that you are looking at them…)</a:t>
            </a:r>
          </a:p>
          <a:p>
            <a:r>
              <a:rPr lang="en-US" baseline="0" dirty="0" smtClean="0"/>
              <a:t>     S—Smile  (genuinely smile at them)</a:t>
            </a:r>
          </a:p>
          <a:p>
            <a:pPr defTabSz="934627">
              <a:defRPr/>
            </a:pPr>
            <a:endParaRPr lang="en-US" baseline="0" dirty="0" smtClean="0"/>
          </a:p>
          <a:p>
            <a:endParaRPr lang="en-US" dirty="0" smtClean="0"/>
          </a:p>
          <a:p>
            <a:r>
              <a:rPr lang="en-US" dirty="0" smtClean="0"/>
              <a:t>If the time is taken to intentionally</a:t>
            </a:r>
            <a:r>
              <a:rPr lang="en-US" baseline="0" dirty="0" smtClean="0"/>
              <a:t> teach expectations and routines and take the time to reteach when mistakes are made, the problem behavior will be less likely to occur.  Use the planning checklist to help make sure that all routines are taught and expectations clearly communicated.</a:t>
            </a:r>
          </a:p>
          <a:p>
            <a:endParaRPr lang="en-US" baseline="0" dirty="0" smtClean="0"/>
          </a:p>
          <a:p>
            <a:r>
              <a:rPr lang="en-US" baseline="0" dirty="0" smtClean="0"/>
              <a:t>Punitive measures typically do not change bad behavior in the classroom.  </a:t>
            </a:r>
          </a:p>
          <a:p>
            <a:endParaRPr lang="en-US" baseline="0" dirty="0" smtClean="0"/>
          </a:p>
          <a:p>
            <a:r>
              <a:rPr lang="en-US" baseline="0" dirty="0" smtClean="0"/>
              <a:t>Building relationship with the student and family is essential… If the student and their family feels that you genuinely care about them and are concerned about their success and willing to help them through their mistakes, you will have more success.  Connect with the family when the student has had a good day! Focus on the positive.</a:t>
            </a:r>
            <a:endParaRPr lang="en-US" dirty="0"/>
          </a:p>
        </p:txBody>
      </p:sp>
      <p:sp>
        <p:nvSpPr>
          <p:cNvPr id="4" name="Slide Number Placeholder 3"/>
          <p:cNvSpPr>
            <a:spLocks noGrp="1"/>
          </p:cNvSpPr>
          <p:nvPr>
            <p:ph type="sldNum" sz="quarter" idx="10"/>
          </p:nvPr>
        </p:nvSpPr>
        <p:spPr/>
        <p:txBody>
          <a:bodyPr/>
          <a:lstStyle/>
          <a:p>
            <a:pPr defTabSz="924458">
              <a:defRPr/>
            </a:pPr>
            <a:fld id="{C3BF830C-AAC7-4FA5-9C88-7991C774B266}" type="slidenum">
              <a:rPr lang="en-US">
                <a:solidFill>
                  <a:prstClr val="black"/>
                </a:solidFill>
                <a:latin typeface="Calibri"/>
              </a:rPr>
              <a:pPr defTabSz="924458">
                <a:defRPr/>
              </a:pPr>
              <a:t>25</a:t>
            </a:fld>
            <a:endParaRPr lang="en-US">
              <a:solidFill>
                <a:prstClr val="black"/>
              </a:solidFill>
              <a:latin typeface="Calibri"/>
            </a:endParaRPr>
          </a:p>
        </p:txBody>
      </p:sp>
    </p:spTree>
    <p:extLst>
      <p:ext uri="{BB962C8B-B14F-4D97-AF65-F5344CB8AC3E}">
        <p14:creationId xmlns:p14="http://schemas.microsoft.com/office/powerpoint/2010/main" val="18274599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Use signs for the relationship building strategies and put up</a:t>
            </a:r>
            <a:r>
              <a:rPr lang="en-US" baseline="0" dirty="0" smtClean="0"/>
              <a:t> in the room.</a:t>
            </a:r>
            <a:endParaRPr lang="en-US" dirty="0"/>
          </a:p>
        </p:txBody>
      </p:sp>
    </p:spTree>
    <p:extLst>
      <p:ext uri="{BB962C8B-B14F-4D97-AF65-F5344CB8AC3E}">
        <p14:creationId xmlns:p14="http://schemas.microsoft.com/office/powerpoint/2010/main" val="144141250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essential to focus on the essential</a:t>
            </a:r>
            <a:r>
              <a:rPr lang="en-US" baseline="0" dirty="0" smtClean="0"/>
              <a:t> features of PBIS so that we can continue experiencing the benefits that the research suggests.  We want our positive school climate and all of the efforts we’ve made with PBIS to continue on for years to come.</a:t>
            </a:r>
            <a:endParaRPr lang="en-US" dirty="0"/>
          </a:p>
        </p:txBody>
      </p:sp>
      <p:sp>
        <p:nvSpPr>
          <p:cNvPr id="4" name="Slide Number Placeholder 3"/>
          <p:cNvSpPr>
            <a:spLocks noGrp="1"/>
          </p:cNvSpPr>
          <p:nvPr>
            <p:ph type="sldNum" sz="quarter" idx="10"/>
          </p:nvPr>
        </p:nvSpPr>
        <p:spPr/>
        <p:txBody>
          <a:bodyPr/>
          <a:lstStyle/>
          <a:p>
            <a:fld id="{553DB370-5C46-43CC-96B8-15EA639AEC4B}" type="slidenum">
              <a:rPr lang="en-US" smtClean="0"/>
              <a:t>27</a:t>
            </a:fld>
            <a:endParaRPr lang="en-US"/>
          </a:p>
        </p:txBody>
      </p:sp>
    </p:spTree>
    <p:extLst>
      <p:ext uri="{BB962C8B-B14F-4D97-AF65-F5344CB8AC3E}">
        <p14:creationId xmlns:p14="http://schemas.microsoft.com/office/powerpoint/2010/main" val="267739561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Shape 193"/>
          <p:cNvSpPr txBox="1">
            <a:spLocks noGrp="1"/>
          </p:cNvSpPr>
          <p:nvPr>
            <p:ph type="body" idx="1"/>
          </p:nvPr>
        </p:nvSpPr>
        <p:spPr>
          <a:xfrm>
            <a:off x="690572" y="4489387"/>
            <a:ext cx="5524566" cy="4253103"/>
          </a:xfrm>
          <a:prstGeom prst="rect">
            <a:avLst/>
          </a:prstGeom>
        </p:spPr>
        <p:txBody>
          <a:bodyPr lIns="93448" tIns="93448" rIns="93448" bIns="93448" anchor="t" anchorCtr="0">
            <a:noAutofit/>
          </a:bodyPr>
          <a:lstStyle/>
          <a:p>
            <a:r>
              <a:rPr lang="en-US" dirty="0" smtClean="0"/>
              <a:t>This</a:t>
            </a:r>
            <a:r>
              <a:rPr lang="en-US" baseline="0" dirty="0" smtClean="0"/>
              <a:t> work is based on the TFI 1.8.  Remind the participants about the possible data sources so they know where they can begin.</a:t>
            </a:r>
            <a:endParaRPr dirty="0"/>
          </a:p>
        </p:txBody>
      </p:sp>
      <p:sp>
        <p:nvSpPr>
          <p:cNvPr id="194" name="Shape 194"/>
          <p:cNvSpPr>
            <a:spLocks noGrp="1" noRot="1" noChangeAspect="1"/>
          </p:cNvSpPr>
          <p:nvPr>
            <p:ph type="sldImg" idx="2"/>
          </p:nvPr>
        </p:nvSpPr>
        <p:spPr>
          <a:xfrm>
            <a:off x="1090613" y="708025"/>
            <a:ext cx="4725987" cy="35448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a:solidFill>
              <a:srgbClr val="000000"/>
            </a:solidFill>
            <a:prstDash val="solid"/>
            <a:round/>
            <a:headEnd type="none" w="med" len="med"/>
            <a:tailEnd type="none" w="med" len="med"/>
          </a:ln>
        </p:spPr>
      </p:sp>
      <p:sp>
        <p:nvSpPr>
          <p:cNvPr id="2" name="TextBox 1"/>
          <p:cNvSpPr txBox="1"/>
          <p:nvPr>
            <p:custDataLst>
              <p:tags r:id="rId1"/>
            </p:custDataLst>
          </p:nvPr>
        </p:nvSpPr>
        <p:spPr>
          <a:xfrm>
            <a:off x="1" y="0"/>
            <a:ext cx="3836504" cy="376520"/>
          </a:xfrm>
          <a:prstGeom prst="rect">
            <a:avLst/>
          </a:prstGeom>
          <a:noFill/>
        </p:spPr>
        <p:txBody>
          <a:bodyPr vert="horz" lIns="93463" tIns="46731" rIns="93463" bIns="46731" rtlCol="0">
            <a:spAutoFit/>
          </a:bodyPr>
          <a:lstStyle/>
          <a:p>
            <a:pPr defTabSz="924458">
              <a:defRPr/>
            </a:pPr>
            <a:endParaRPr lang="en-US">
              <a:solidFill>
                <a:prstClr val="black"/>
              </a:solidFill>
              <a:latin typeface="Calibri"/>
            </a:endParaRPr>
          </a:p>
        </p:txBody>
      </p:sp>
    </p:spTree>
    <p:extLst>
      <p:ext uri="{BB962C8B-B14F-4D97-AF65-F5344CB8AC3E}">
        <p14:creationId xmlns:p14="http://schemas.microsoft.com/office/powerpoint/2010/main" val="269970475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Remind site teams that teaching the expectations</a:t>
            </a:r>
            <a:r>
              <a:rPr lang="en-US" baseline="0" dirty="0" smtClean="0"/>
              <a:t> includes classroom routines.</a:t>
            </a:r>
            <a:endParaRPr lang="en-US" dirty="0" smtClean="0"/>
          </a:p>
        </p:txBody>
      </p:sp>
      <p:sp>
        <p:nvSpPr>
          <p:cNvPr id="4" name="Slide Number Placeholder 3"/>
          <p:cNvSpPr>
            <a:spLocks noGrp="1"/>
          </p:cNvSpPr>
          <p:nvPr>
            <p:ph type="sldNum" sz="quarter" idx="10"/>
          </p:nvPr>
        </p:nvSpPr>
        <p:spPr/>
        <p:txBody>
          <a:bodyPr/>
          <a:lstStyle/>
          <a:p>
            <a:pPr defTabSz="924458">
              <a:defRPr/>
            </a:pPr>
            <a:fld id="{B035FFD5-E837-4367-9E3E-0E1EC0CF8730}" type="slidenum">
              <a:rPr lang="en-US">
                <a:solidFill>
                  <a:prstClr val="black"/>
                </a:solidFill>
                <a:latin typeface="Calibri"/>
              </a:rPr>
              <a:pPr defTabSz="924458">
                <a:defRPr/>
              </a:pPr>
              <a:t>29</a:t>
            </a:fld>
            <a:endParaRPr lang="en-US">
              <a:solidFill>
                <a:prstClr val="black"/>
              </a:solidFill>
              <a:latin typeface="Calibri"/>
            </a:endParaRPr>
          </a:p>
        </p:txBody>
      </p:sp>
    </p:spTree>
    <p:extLst>
      <p:ext uri="{BB962C8B-B14F-4D97-AF65-F5344CB8AC3E}">
        <p14:creationId xmlns:p14="http://schemas.microsoft.com/office/powerpoint/2010/main" val="28261216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b="1" dirty="0"/>
              <a:t>In order for the students to achieve academic proficiency/mastery, the students must begin with classroom instruction, but must also have the ability to work on the enablers to be able to achieve the academic skills and move towards master</a:t>
            </a:r>
            <a:endParaRPr lang="en-US" dirty="0" smtClean="0"/>
          </a:p>
          <a:p>
            <a:endParaRPr lang="en-US" b="1" u="sng" dirty="0"/>
          </a:p>
          <a:p>
            <a:endParaRPr lang="en-US" b="1" u="sng" dirty="0"/>
          </a:p>
          <a:p>
            <a:r>
              <a:rPr lang="en-US" b="1" u="sng" dirty="0"/>
              <a:t>Background and Talking Points for Model of Skill Relationships Slide</a:t>
            </a:r>
            <a:endParaRPr lang="en-US" dirty="0"/>
          </a:p>
          <a:p>
            <a:r>
              <a:rPr lang="en-US" b="1" u="sng" dirty="0"/>
              <a:t>Cognitive Research suggests:</a:t>
            </a:r>
            <a:endParaRPr lang="en-US" dirty="0"/>
          </a:p>
          <a:p>
            <a:pPr lvl="0"/>
            <a:r>
              <a:rPr lang="en-US" dirty="0"/>
              <a:t>Every academic skill also has an academic behavior(s) necessary to learn and/or perform that skill.</a:t>
            </a:r>
          </a:p>
          <a:p>
            <a:pPr lvl="0"/>
            <a:r>
              <a:rPr lang="en-US" dirty="0"/>
              <a:t>Poorly developed or performed intra- and/ or inter-personal behavior can interfere with the acquisition or performance of an academic skill.</a:t>
            </a:r>
          </a:p>
          <a:p>
            <a:pPr lvl="0"/>
            <a:r>
              <a:rPr lang="en-US" dirty="0"/>
              <a:t>Emphasis on collaborative engagement among students requires social and interpersonal skills. </a:t>
            </a:r>
          </a:p>
          <a:p>
            <a:pPr lvl="0"/>
            <a:r>
              <a:rPr lang="en-US" dirty="0"/>
              <a:t>Components of effective instruction are similar whether academic or behavioral focus </a:t>
            </a:r>
          </a:p>
          <a:p>
            <a:r>
              <a:rPr lang="en-US" b="1" u="sng" dirty="0"/>
              <a:t>Academic Skills</a:t>
            </a:r>
            <a:endParaRPr lang="en-US" dirty="0"/>
          </a:p>
          <a:p>
            <a:pPr lvl="0"/>
            <a:r>
              <a:rPr lang="en-US" dirty="0"/>
              <a:t>Goal setting tied to state/district standards</a:t>
            </a:r>
          </a:p>
          <a:p>
            <a:pPr lvl="0"/>
            <a:r>
              <a:rPr lang="en-US" dirty="0"/>
              <a:t>Common Core State Standards</a:t>
            </a:r>
          </a:p>
          <a:p>
            <a:pPr lvl="0"/>
            <a:r>
              <a:rPr lang="en-US" dirty="0"/>
              <a:t>Developmental Standards</a:t>
            </a:r>
          </a:p>
          <a:p>
            <a:r>
              <a:rPr lang="en-US" b="1" u="sng" dirty="0"/>
              <a:t>Academic Behaviors-Student Engagement</a:t>
            </a:r>
            <a:endParaRPr lang="en-US" dirty="0"/>
          </a:p>
          <a:p>
            <a:pPr lvl="0"/>
            <a:r>
              <a:rPr lang="en-US" dirty="0"/>
              <a:t>Behaviors associated with successful completion of the academic skills</a:t>
            </a:r>
          </a:p>
          <a:p>
            <a:pPr lvl="0"/>
            <a:r>
              <a:rPr lang="en-US" dirty="0"/>
              <a:t>On-task, listening, following-directions, ignoring distractions, self-monitoring, goal setting, content or private speech</a:t>
            </a:r>
          </a:p>
          <a:p>
            <a:r>
              <a:rPr lang="en-US" b="1" u="sng" dirty="0"/>
              <a:t>Inter-/Intra-Personal Behaviors</a:t>
            </a:r>
            <a:endParaRPr lang="en-US" dirty="0"/>
          </a:p>
          <a:p>
            <a:pPr lvl="0"/>
            <a:r>
              <a:rPr lang="en-US" dirty="0"/>
              <a:t>Behaviors that support social skills</a:t>
            </a:r>
          </a:p>
          <a:p>
            <a:pPr lvl="0"/>
            <a:r>
              <a:rPr lang="en-US" dirty="0"/>
              <a:t>Social/emotional development</a:t>
            </a:r>
          </a:p>
          <a:p>
            <a:r>
              <a:rPr lang="en-US" b="1" u="sng" dirty="0"/>
              <a:t>One model of Skill Relationships:</a:t>
            </a:r>
            <a:endParaRPr lang="en-US" dirty="0"/>
          </a:p>
          <a:p>
            <a:pPr lvl="0"/>
            <a:r>
              <a:rPr lang="en-US" dirty="0"/>
              <a:t>Academic Competence:</a:t>
            </a:r>
          </a:p>
          <a:p>
            <a:r>
              <a:rPr lang="en-US" dirty="0"/>
              <a:t>– Multidimensional construct composed of skills, attitudes and behaviors of a learner that       contribute to academic success in the classroom</a:t>
            </a:r>
          </a:p>
          <a:p>
            <a:r>
              <a:rPr lang="en-US" dirty="0"/>
              <a:t>• Academic Skills:</a:t>
            </a:r>
          </a:p>
          <a:p>
            <a:r>
              <a:rPr lang="en-US" dirty="0"/>
              <a:t>– Basic and complex skills that are a central part of academic curricula in schools.</a:t>
            </a:r>
          </a:p>
          <a:p>
            <a:r>
              <a:rPr lang="en-US" dirty="0"/>
              <a:t>• Academic Enablers go beyond academic focus</a:t>
            </a:r>
          </a:p>
          <a:p>
            <a:pPr lvl="1"/>
            <a:r>
              <a:rPr lang="en-US" dirty="0"/>
              <a:t>These enablers help students access the content for learning:  </a:t>
            </a:r>
          </a:p>
          <a:p>
            <a:r>
              <a:rPr lang="en-US" dirty="0"/>
              <a:t>                    </a:t>
            </a:r>
            <a:r>
              <a:rPr lang="en-US" b="1" dirty="0"/>
              <a:t>Interpersonal, Engagement, Motivation and Study Skills</a:t>
            </a:r>
            <a:endParaRPr lang="en-US" dirty="0"/>
          </a:p>
        </p:txBody>
      </p:sp>
      <p:sp>
        <p:nvSpPr>
          <p:cNvPr id="4" name="Slide Number Placeholder 3"/>
          <p:cNvSpPr>
            <a:spLocks noGrp="1"/>
          </p:cNvSpPr>
          <p:nvPr>
            <p:ph type="sldNum" sz="quarter" idx="10"/>
          </p:nvPr>
        </p:nvSpPr>
        <p:spPr/>
        <p:txBody>
          <a:bodyPr/>
          <a:lstStyle/>
          <a:p>
            <a:fld id="{553DB370-5C46-43CC-96B8-15EA639AEC4B}" type="slidenum">
              <a:rPr lang="en-US" smtClean="0"/>
              <a:t>3</a:t>
            </a:fld>
            <a:endParaRPr lang="en-US"/>
          </a:p>
        </p:txBody>
      </p:sp>
    </p:spTree>
    <p:extLst>
      <p:ext uri="{BB962C8B-B14F-4D97-AF65-F5344CB8AC3E}">
        <p14:creationId xmlns:p14="http://schemas.microsoft.com/office/powerpoint/2010/main" val="319907160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Ask teams to reflect</a:t>
            </a:r>
            <a:r>
              <a:rPr lang="en-US" baseline="0" dirty="0" smtClean="0"/>
              <a:t> for 5 minutes and then get their feedback.  Then bring up orange square information and talk about the sources of data.</a:t>
            </a:r>
            <a:endParaRPr lang="en-US" dirty="0" smtClean="0"/>
          </a:p>
          <a:p>
            <a:endParaRPr lang="en-US" dirty="0" smtClean="0"/>
          </a:p>
          <a:p>
            <a:r>
              <a:rPr lang="en-US" dirty="0" smtClean="0"/>
              <a:t>Often times teachers on the team</a:t>
            </a:r>
            <a:r>
              <a:rPr lang="en-US" baseline="0" dirty="0" smtClean="0"/>
              <a:t> are aware of what they do in their classrooms, but not what other teachers do.  Refer back to the TFI data sources. (Staff handbook, informal walkthroughs, progress monitoring and individual classroom-(behaviorist data, admin observations, coach observations)  Many times it is the admin who has walkthrough or individual classroom data.</a:t>
            </a:r>
            <a:endParaRPr lang="en-US" dirty="0"/>
          </a:p>
        </p:txBody>
      </p:sp>
      <p:sp>
        <p:nvSpPr>
          <p:cNvPr id="4" name="Slide Number Placeholder 3"/>
          <p:cNvSpPr>
            <a:spLocks noGrp="1"/>
          </p:cNvSpPr>
          <p:nvPr>
            <p:ph type="sldNum" sz="quarter" idx="10"/>
          </p:nvPr>
        </p:nvSpPr>
        <p:spPr/>
        <p:txBody>
          <a:bodyPr/>
          <a:lstStyle/>
          <a:p>
            <a:pPr defTabSz="924458">
              <a:defRPr/>
            </a:pPr>
            <a:fld id="{B035FFD5-E837-4367-9E3E-0E1EC0CF8730}" type="slidenum">
              <a:rPr lang="en-US">
                <a:solidFill>
                  <a:prstClr val="black"/>
                </a:solidFill>
                <a:latin typeface="Calibri"/>
              </a:rPr>
              <a:pPr defTabSz="924458">
                <a:defRPr/>
              </a:pPr>
              <a:t>30</a:t>
            </a:fld>
            <a:endParaRPr lang="en-US">
              <a:solidFill>
                <a:prstClr val="black"/>
              </a:solidFill>
              <a:latin typeface="Calibri"/>
            </a:endParaRPr>
          </a:p>
        </p:txBody>
      </p:sp>
    </p:spTree>
    <p:extLst>
      <p:ext uri="{BB962C8B-B14F-4D97-AF65-F5344CB8AC3E}">
        <p14:creationId xmlns:p14="http://schemas.microsoft.com/office/powerpoint/2010/main" val="77474411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This</a:t>
            </a:r>
            <a:r>
              <a:rPr lang="en-US" baseline="0" dirty="0" smtClean="0"/>
              <a:t> assessment includes the researched evidence-based features of classroom management that align with PBIS essential features.  The intent is to create an opportunity for staff to reflect on their own practices.  They can take it anonymously at a staff meeting and then the PBIS team can tally areas that need additional professional development or training.</a:t>
            </a:r>
            <a:endParaRPr lang="en-US" dirty="0"/>
          </a:p>
        </p:txBody>
      </p:sp>
      <p:sp>
        <p:nvSpPr>
          <p:cNvPr id="4" name="Slide Number Placeholder 3"/>
          <p:cNvSpPr>
            <a:spLocks noGrp="1"/>
          </p:cNvSpPr>
          <p:nvPr>
            <p:ph type="sldNum" sz="quarter" idx="10"/>
          </p:nvPr>
        </p:nvSpPr>
        <p:spPr/>
        <p:txBody>
          <a:bodyPr/>
          <a:lstStyle/>
          <a:p>
            <a:pPr defTabSz="924458">
              <a:defRPr/>
            </a:pPr>
            <a:fld id="{B035FFD5-E837-4367-9E3E-0E1EC0CF8730}" type="slidenum">
              <a:rPr lang="en-US">
                <a:solidFill>
                  <a:prstClr val="black"/>
                </a:solidFill>
                <a:latin typeface="Calibri"/>
              </a:rPr>
              <a:pPr defTabSz="924458">
                <a:defRPr/>
              </a:pPr>
              <a:t>31</a:t>
            </a:fld>
            <a:endParaRPr lang="en-US">
              <a:solidFill>
                <a:prstClr val="black"/>
              </a:solidFill>
              <a:latin typeface="Calibri"/>
            </a:endParaRPr>
          </a:p>
        </p:txBody>
      </p:sp>
    </p:spTree>
    <p:extLst>
      <p:ext uri="{BB962C8B-B14F-4D97-AF65-F5344CB8AC3E}">
        <p14:creationId xmlns:p14="http://schemas.microsoft.com/office/powerpoint/2010/main" val="27363165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This is a suggested use</a:t>
            </a:r>
            <a:r>
              <a:rPr lang="en-US" baseline="0" dirty="0" smtClean="0"/>
              <a:t> of this form.</a:t>
            </a:r>
            <a:endParaRPr lang="en-US" dirty="0"/>
          </a:p>
        </p:txBody>
      </p:sp>
      <p:sp>
        <p:nvSpPr>
          <p:cNvPr id="4" name="Slide Number Placeholder 3"/>
          <p:cNvSpPr>
            <a:spLocks noGrp="1"/>
          </p:cNvSpPr>
          <p:nvPr>
            <p:ph type="sldNum" sz="quarter" idx="10"/>
          </p:nvPr>
        </p:nvSpPr>
        <p:spPr/>
        <p:txBody>
          <a:bodyPr/>
          <a:lstStyle/>
          <a:p>
            <a:pPr defTabSz="924458">
              <a:defRPr/>
            </a:pPr>
            <a:fld id="{B035FFD5-E837-4367-9E3E-0E1EC0CF8730}" type="slidenum">
              <a:rPr lang="en-US">
                <a:solidFill>
                  <a:prstClr val="black"/>
                </a:solidFill>
                <a:latin typeface="Calibri"/>
              </a:rPr>
              <a:pPr defTabSz="924458">
                <a:defRPr/>
              </a:pPr>
              <a:t>32</a:t>
            </a:fld>
            <a:endParaRPr lang="en-US">
              <a:solidFill>
                <a:prstClr val="black"/>
              </a:solidFill>
              <a:latin typeface="Calibri"/>
            </a:endParaRPr>
          </a:p>
        </p:txBody>
      </p:sp>
    </p:spTree>
    <p:extLst>
      <p:ext uri="{BB962C8B-B14F-4D97-AF65-F5344CB8AC3E}">
        <p14:creationId xmlns:p14="http://schemas.microsoft.com/office/powerpoint/2010/main" val="1385939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A possible way that the form can be used as a data source to create meaningful opportunities</a:t>
            </a:r>
            <a:r>
              <a:rPr lang="en-US" baseline="0" dirty="0" smtClean="0"/>
              <a:t> for professional development for the staff.</a:t>
            </a:r>
            <a:endParaRPr lang="en-US" dirty="0"/>
          </a:p>
        </p:txBody>
      </p:sp>
      <p:sp>
        <p:nvSpPr>
          <p:cNvPr id="4" name="Slide Number Placeholder 3"/>
          <p:cNvSpPr>
            <a:spLocks noGrp="1"/>
          </p:cNvSpPr>
          <p:nvPr>
            <p:ph type="sldNum" sz="quarter" idx="10"/>
          </p:nvPr>
        </p:nvSpPr>
        <p:spPr/>
        <p:txBody>
          <a:bodyPr/>
          <a:lstStyle/>
          <a:p>
            <a:pPr defTabSz="924458">
              <a:defRPr/>
            </a:pPr>
            <a:fld id="{B035FFD5-E837-4367-9E3E-0E1EC0CF8730}" type="slidenum">
              <a:rPr lang="en-US">
                <a:solidFill>
                  <a:prstClr val="black"/>
                </a:solidFill>
                <a:latin typeface="Calibri"/>
              </a:rPr>
              <a:pPr defTabSz="924458">
                <a:defRPr/>
              </a:pPr>
              <a:t>33</a:t>
            </a:fld>
            <a:endParaRPr lang="en-US">
              <a:solidFill>
                <a:prstClr val="black"/>
              </a:solidFill>
              <a:latin typeface="Calibri"/>
            </a:endParaRPr>
          </a:p>
        </p:txBody>
      </p:sp>
    </p:spTree>
    <p:extLst>
      <p:ext uri="{BB962C8B-B14F-4D97-AF65-F5344CB8AC3E}">
        <p14:creationId xmlns:p14="http://schemas.microsoft.com/office/powerpoint/2010/main" val="39022571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r>
              <a:rPr lang="en-US" dirty="0" smtClean="0"/>
              <a:t>Reinforce the need for a</a:t>
            </a:r>
            <a:r>
              <a:rPr lang="en-US" baseline="0" dirty="0" smtClean="0"/>
              <a:t> strong PBIS in the classroom to create longevity and sustainability for PBIS.  The more we can focus on great classroom implementation with fidelity, the better our chances are for PBIS to be sustained school-wide.  The adoption of the evidence-based features in the classroom will create a better school culture and climate overall.</a:t>
            </a:r>
            <a:endParaRPr lang="en-US" dirty="0"/>
          </a:p>
        </p:txBody>
      </p:sp>
      <p:sp>
        <p:nvSpPr>
          <p:cNvPr id="4" name="Slide Number Placeholder 3"/>
          <p:cNvSpPr>
            <a:spLocks noGrp="1"/>
          </p:cNvSpPr>
          <p:nvPr>
            <p:ph type="sldNum" sz="quarter" idx="10"/>
          </p:nvPr>
        </p:nvSpPr>
        <p:spPr/>
        <p:txBody>
          <a:bodyPr/>
          <a:lstStyle/>
          <a:p>
            <a:pPr defTabSz="924458">
              <a:defRPr/>
            </a:pPr>
            <a:fld id="{B035FFD5-E837-4367-9E3E-0E1EC0CF8730}" type="slidenum">
              <a:rPr lang="en-US">
                <a:solidFill>
                  <a:prstClr val="black"/>
                </a:solidFill>
                <a:latin typeface="Calibri"/>
              </a:rPr>
              <a:pPr defTabSz="924458">
                <a:defRPr/>
              </a:pPr>
              <a:t>34</a:t>
            </a:fld>
            <a:endParaRPr lang="en-US">
              <a:solidFill>
                <a:prstClr val="black"/>
              </a:solidFill>
              <a:latin typeface="Calibri"/>
            </a:endParaRPr>
          </a:p>
        </p:txBody>
      </p:sp>
    </p:spTree>
    <p:extLst>
      <p:ext uri="{BB962C8B-B14F-4D97-AF65-F5344CB8AC3E}">
        <p14:creationId xmlns:p14="http://schemas.microsoft.com/office/powerpoint/2010/main" val="388694767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be including Bully Prevention in our Tier 1 training moving forward, but wanted to introduce you to the curriculum and</a:t>
            </a:r>
            <a:r>
              <a:rPr lang="en-US" baseline="0" dirty="0" smtClean="0"/>
              <a:t> give you some time as teams to figure out a workable way to include school-wide Bully Prevention at your site.</a:t>
            </a:r>
            <a:endParaRPr lang="en-US" dirty="0"/>
          </a:p>
        </p:txBody>
      </p:sp>
      <p:sp>
        <p:nvSpPr>
          <p:cNvPr id="4" name="Slide Number Placeholder 3"/>
          <p:cNvSpPr>
            <a:spLocks noGrp="1"/>
          </p:cNvSpPr>
          <p:nvPr>
            <p:ph type="sldNum" sz="quarter" idx="10"/>
          </p:nvPr>
        </p:nvSpPr>
        <p:spPr/>
        <p:txBody>
          <a:bodyPr/>
          <a:lstStyle/>
          <a:p>
            <a:pPr defTabSz="934627">
              <a:defRPr/>
            </a:pPr>
            <a:fld id="{B23D8A34-5748-49EB-BB74-F23ADAB56D66}" type="slidenum">
              <a:rPr lang="en-US" altLang="en-US">
                <a:solidFill>
                  <a:prstClr val="black"/>
                </a:solidFill>
                <a:latin typeface="Calibri"/>
              </a:rPr>
              <a:pPr defTabSz="934627">
                <a:defRPr/>
              </a:pPr>
              <a:t>35</a:t>
            </a:fld>
            <a:endParaRPr lang="en-US" altLang="en-US">
              <a:solidFill>
                <a:prstClr val="black"/>
              </a:solidFill>
              <a:latin typeface="Calibri"/>
            </a:endParaRPr>
          </a:p>
        </p:txBody>
      </p:sp>
    </p:spTree>
    <p:extLst>
      <p:ext uri="{BB962C8B-B14F-4D97-AF65-F5344CB8AC3E}">
        <p14:creationId xmlns:p14="http://schemas.microsoft.com/office/powerpoint/2010/main" val="8621832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Bully Prevention</a:t>
            </a:r>
            <a:r>
              <a:rPr lang="en-US" baseline="0" dirty="0" smtClean="0"/>
              <a:t> fits well with the Tier 1 implementation, as it addresses overall school-wide expectations focusing on how we treat others, as well as how to respond in a bullying situation.  Combined with school-wide expectations and classroom systems, it provides a comprehensive approach school-wide recognition of bullying behaviors as well as what to do when you are the victim, one who is displaying bullying behavior or a bystander.  </a:t>
            </a:r>
            <a:endParaRPr lang="en-US" dirty="0"/>
          </a:p>
        </p:txBody>
      </p:sp>
      <p:sp>
        <p:nvSpPr>
          <p:cNvPr id="4" name="Slide Number Placeholder 3"/>
          <p:cNvSpPr>
            <a:spLocks noGrp="1"/>
          </p:cNvSpPr>
          <p:nvPr>
            <p:ph type="sldNum" sz="quarter" idx="10"/>
          </p:nvPr>
        </p:nvSpPr>
        <p:spPr/>
        <p:txBody>
          <a:bodyPr/>
          <a:lstStyle/>
          <a:p>
            <a:pPr defTabSz="924458">
              <a:defRPr/>
            </a:pPr>
            <a:fld id="{553DB370-5C46-43CC-96B8-15EA639AEC4B}" type="slidenum">
              <a:rPr lang="en-US">
                <a:solidFill>
                  <a:prstClr val="black"/>
                </a:solidFill>
                <a:latin typeface="Calibri"/>
              </a:rPr>
              <a:pPr defTabSz="924458">
                <a:defRPr/>
              </a:pPr>
              <a:t>36</a:t>
            </a:fld>
            <a:endParaRPr lang="en-US">
              <a:solidFill>
                <a:prstClr val="black"/>
              </a:solidFill>
              <a:latin typeface="Calibri"/>
            </a:endParaRPr>
          </a:p>
        </p:txBody>
      </p:sp>
    </p:spTree>
    <p:extLst>
      <p:ext uri="{BB962C8B-B14F-4D97-AF65-F5344CB8AC3E}">
        <p14:creationId xmlns:p14="http://schemas.microsoft.com/office/powerpoint/2010/main" val="52891339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altLang="en-US" dirty="0" smtClean="0">
                <a:latin typeface="Arial" panose="020B0604020202020204" pitchFamily="34" charset="0"/>
              </a:rPr>
              <a:t>This is research that supports</a:t>
            </a:r>
            <a:r>
              <a:rPr lang="en-US" altLang="en-US" baseline="0" dirty="0" smtClean="0">
                <a:latin typeface="Arial" panose="020B0604020202020204" pitchFamily="34" charset="0"/>
              </a:rPr>
              <a:t> the work of bully prevention.</a:t>
            </a:r>
            <a:endParaRPr lang="en-US" altLang="en-US" dirty="0" smtClean="0">
              <a:latin typeface="Arial" panose="020B0604020202020204" pitchFamily="34" charset="0"/>
            </a:endParaRPr>
          </a:p>
        </p:txBody>
      </p:sp>
    </p:spTree>
    <p:extLst>
      <p:ext uri="{BB962C8B-B14F-4D97-AF65-F5344CB8AC3E}">
        <p14:creationId xmlns:p14="http://schemas.microsoft.com/office/powerpoint/2010/main" val="1533853346"/>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term ‘bullying’ is often times overused. This is a definition that you can share with your teams and school staff to help give clarity to the term.</a:t>
            </a:r>
            <a:endParaRPr lang="en-US" dirty="0"/>
          </a:p>
        </p:txBody>
      </p:sp>
      <p:sp>
        <p:nvSpPr>
          <p:cNvPr id="4" name="Slide Number Placeholder 3"/>
          <p:cNvSpPr>
            <a:spLocks noGrp="1"/>
          </p:cNvSpPr>
          <p:nvPr>
            <p:ph type="sldNum" sz="quarter" idx="10"/>
          </p:nvPr>
        </p:nvSpPr>
        <p:spPr/>
        <p:txBody>
          <a:bodyPr/>
          <a:lstStyle/>
          <a:p>
            <a:pPr defTabSz="924458">
              <a:defRPr/>
            </a:pPr>
            <a:fld id="{553DB370-5C46-43CC-96B8-15EA639AEC4B}" type="slidenum">
              <a:rPr lang="en-US">
                <a:solidFill>
                  <a:prstClr val="black"/>
                </a:solidFill>
                <a:latin typeface="Calibri"/>
              </a:rPr>
              <a:pPr defTabSz="924458">
                <a:defRPr/>
              </a:pPr>
              <a:t>38</a:t>
            </a:fld>
            <a:endParaRPr lang="en-US">
              <a:solidFill>
                <a:prstClr val="black"/>
              </a:solidFill>
              <a:latin typeface="Calibri"/>
            </a:endParaRPr>
          </a:p>
        </p:txBody>
      </p:sp>
    </p:spTree>
    <p:extLst>
      <p:ext uri="{BB962C8B-B14F-4D97-AF65-F5344CB8AC3E}">
        <p14:creationId xmlns:p14="http://schemas.microsoft.com/office/powerpoint/2010/main" val="40196420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 are pictures of potential</a:t>
            </a:r>
            <a:r>
              <a:rPr lang="en-US" baseline="0" dirty="0" smtClean="0"/>
              <a:t> bullying incidents on a school campus..  Ask for teams to create potential scenarios that fit with the pictures above.</a:t>
            </a:r>
            <a:endParaRPr lang="en-US" dirty="0"/>
          </a:p>
        </p:txBody>
      </p:sp>
      <p:sp>
        <p:nvSpPr>
          <p:cNvPr id="4" name="Slide Number Placeholder 3"/>
          <p:cNvSpPr>
            <a:spLocks noGrp="1"/>
          </p:cNvSpPr>
          <p:nvPr>
            <p:ph type="sldNum" sz="quarter" idx="10"/>
          </p:nvPr>
        </p:nvSpPr>
        <p:spPr/>
        <p:txBody>
          <a:bodyPr/>
          <a:lstStyle/>
          <a:p>
            <a:pPr defTabSz="924458">
              <a:defRPr/>
            </a:pPr>
            <a:fld id="{553DB370-5C46-43CC-96B8-15EA639AEC4B}" type="slidenum">
              <a:rPr lang="en-US">
                <a:solidFill>
                  <a:prstClr val="black"/>
                </a:solidFill>
                <a:latin typeface="Calibri"/>
              </a:rPr>
              <a:pPr defTabSz="924458">
                <a:defRPr/>
              </a:pPr>
              <a:t>39</a:t>
            </a:fld>
            <a:endParaRPr lang="en-US">
              <a:solidFill>
                <a:prstClr val="black"/>
              </a:solidFill>
              <a:latin typeface="Calibri"/>
            </a:endParaRPr>
          </a:p>
        </p:txBody>
      </p:sp>
    </p:spTree>
    <p:extLst>
      <p:ext uri="{BB962C8B-B14F-4D97-AF65-F5344CB8AC3E}">
        <p14:creationId xmlns:p14="http://schemas.microsoft.com/office/powerpoint/2010/main" val="42633271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24458">
              <a:defRPr/>
            </a:pPr>
            <a:r>
              <a:rPr lang="en-US" dirty="0" smtClean="0"/>
              <a:t>Review the expectations and highlight</a:t>
            </a:r>
            <a:r>
              <a:rPr lang="en-US" baseline="0" dirty="0" smtClean="0"/>
              <a:t> how we use our expectations just like they use at their meetings and in their classrooms.</a:t>
            </a:r>
            <a:endParaRPr lang="en-US" dirty="0" smtClean="0"/>
          </a:p>
          <a:p>
            <a:endParaRPr lang="en-US" dirty="0"/>
          </a:p>
        </p:txBody>
      </p:sp>
      <p:sp>
        <p:nvSpPr>
          <p:cNvPr id="4" name="Slide Number Placeholder 3"/>
          <p:cNvSpPr>
            <a:spLocks noGrp="1"/>
          </p:cNvSpPr>
          <p:nvPr>
            <p:ph type="sldNum" sz="quarter" idx="10"/>
          </p:nvPr>
        </p:nvSpPr>
        <p:spPr/>
        <p:txBody>
          <a:bodyPr/>
          <a:lstStyle/>
          <a:p>
            <a:fld id="{553DB370-5C46-43CC-96B8-15EA639AEC4B}" type="slidenum">
              <a:rPr lang="en-US" smtClean="0"/>
              <a:t>4</a:t>
            </a:fld>
            <a:endParaRPr lang="en-US"/>
          </a:p>
        </p:txBody>
      </p:sp>
    </p:spTree>
    <p:extLst>
      <p:ext uri="{BB962C8B-B14F-4D97-AF65-F5344CB8AC3E}">
        <p14:creationId xmlns:p14="http://schemas.microsoft.com/office/powerpoint/2010/main" val="380436268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curriculum provided on</a:t>
            </a:r>
            <a:r>
              <a:rPr lang="en-US" baseline="0" dirty="0" smtClean="0"/>
              <a:t> pbis.org fits it well with the Tier 1 expectations and lessons for expected behaviors.  It gives the opportunity to teach, role play and reteach, if necessary.</a:t>
            </a:r>
            <a:endParaRPr lang="en-US" dirty="0"/>
          </a:p>
        </p:txBody>
      </p:sp>
      <p:sp>
        <p:nvSpPr>
          <p:cNvPr id="4" name="Slide Number Placeholder 3"/>
          <p:cNvSpPr>
            <a:spLocks noGrp="1"/>
          </p:cNvSpPr>
          <p:nvPr>
            <p:ph type="sldNum" sz="quarter" idx="10"/>
          </p:nvPr>
        </p:nvSpPr>
        <p:spPr/>
        <p:txBody>
          <a:bodyPr/>
          <a:lstStyle/>
          <a:p>
            <a:pPr defTabSz="924458">
              <a:defRPr/>
            </a:pPr>
            <a:fld id="{553DB370-5C46-43CC-96B8-15EA639AEC4B}" type="slidenum">
              <a:rPr lang="en-US">
                <a:solidFill>
                  <a:prstClr val="black"/>
                </a:solidFill>
                <a:latin typeface="Calibri"/>
              </a:rPr>
              <a:pPr defTabSz="924458">
                <a:defRPr/>
              </a:pPr>
              <a:t>40</a:t>
            </a:fld>
            <a:endParaRPr lang="en-US">
              <a:solidFill>
                <a:prstClr val="black"/>
              </a:solidFill>
              <a:latin typeface="Calibri"/>
            </a:endParaRPr>
          </a:p>
        </p:txBody>
      </p:sp>
    </p:spTree>
    <p:extLst>
      <p:ext uri="{BB962C8B-B14F-4D97-AF65-F5344CB8AC3E}">
        <p14:creationId xmlns:p14="http://schemas.microsoft.com/office/powerpoint/2010/main" val="29865173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3 part approach</a:t>
            </a:r>
            <a:r>
              <a:rPr lang="en-US" baseline="0" dirty="0" smtClean="0"/>
              <a:t> is directly in line with Tier 1 PBIS implementation.</a:t>
            </a:r>
            <a:endParaRPr lang="en-US" dirty="0"/>
          </a:p>
        </p:txBody>
      </p:sp>
      <p:sp>
        <p:nvSpPr>
          <p:cNvPr id="4" name="Slide Number Placeholder 3"/>
          <p:cNvSpPr>
            <a:spLocks noGrp="1"/>
          </p:cNvSpPr>
          <p:nvPr>
            <p:ph type="sldNum" sz="quarter" idx="10"/>
          </p:nvPr>
        </p:nvSpPr>
        <p:spPr/>
        <p:txBody>
          <a:bodyPr/>
          <a:lstStyle/>
          <a:p>
            <a:pPr defTabSz="924458">
              <a:defRPr/>
            </a:pPr>
            <a:fld id="{553DB370-5C46-43CC-96B8-15EA639AEC4B}" type="slidenum">
              <a:rPr lang="en-US">
                <a:solidFill>
                  <a:prstClr val="black"/>
                </a:solidFill>
                <a:latin typeface="Calibri"/>
              </a:rPr>
              <a:pPr defTabSz="924458">
                <a:defRPr/>
              </a:pPr>
              <a:t>41</a:t>
            </a:fld>
            <a:endParaRPr lang="en-US">
              <a:solidFill>
                <a:prstClr val="black"/>
              </a:solidFill>
              <a:latin typeface="Calibri"/>
            </a:endParaRPr>
          </a:p>
        </p:txBody>
      </p:sp>
    </p:spTree>
    <p:extLst>
      <p:ext uri="{BB962C8B-B14F-4D97-AF65-F5344CB8AC3E}">
        <p14:creationId xmlns:p14="http://schemas.microsoft.com/office/powerpoint/2010/main" val="24318572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the link for the free</a:t>
            </a:r>
            <a:r>
              <a:rPr lang="en-US" baseline="0" dirty="0" smtClean="0"/>
              <a:t> curriculum download.  Go to the link and show the curriculum and how to </a:t>
            </a:r>
            <a:r>
              <a:rPr lang="en-US" baseline="0" smtClean="0"/>
              <a:t>teach it… ;)</a:t>
            </a:r>
            <a:endParaRPr lang="en-US" dirty="0"/>
          </a:p>
        </p:txBody>
      </p:sp>
      <p:sp>
        <p:nvSpPr>
          <p:cNvPr id="4" name="Slide Number Placeholder 3"/>
          <p:cNvSpPr>
            <a:spLocks noGrp="1"/>
          </p:cNvSpPr>
          <p:nvPr>
            <p:ph type="sldNum" sz="quarter" idx="10"/>
          </p:nvPr>
        </p:nvSpPr>
        <p:spPr/>
        <p:txBody>
          <a:bodyPr/>
          <a:lstStyle/>
          <a:p>
            <a:pPr defTabSz="924458">
              <a:defRPr/>
            </a:pPr>
            <a:fld id="{553DB370-5C46-43CC-96B8-15EA639AEC4B}" type="slidenum">
              <a:rPr lang="en-US">
                <a:solidFill>
                  <a:prstClr val="black"/>
                </a:solidFill>
                <a:latin typeface="Calibri"/>
              </a:rPr>
              <a:pPr defTabSz="924458">
                <a:defRPr/>
              </a:pPr>
              <a:t>42</a:t>
            </a:fld>
            <a:endParaRPr lang="en-US">
              <a:solidFill>
                <a:prstClr val="black"/>
              </a:solidFill>
              <a:latin typeface="Calibri"/>
            </a:endParaRPr>
          </a:p>
        </p:txBody>
      </p:sp>
    </p:spTree>
    <p:extLst>
      <p:ext uri="{BB962C8B-B14F-4D97-AF65-F5344CB8AC3E}">
        <p14:creationId xmlns:p14="http://schemas.microsoft.com/office/powerpoint/2010/main" val="242985446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teams 10 minutes to</a:t>
            </a:r>
            <a:r>
              <a:rPr lang="en-US" baseline="0" dirty="0" smtClean="0"/>
              <a:t> work and explain that they will have more time during the allotment of team time later.</a:t>
            </a:r>
            <a:endParaRPr lang="en-US" dirty="0"/>
          </a:p>
        </p:txBody>
      </p:sp>
      <p:sp>
        <p:nvSpPr>
          <p:cNvPr id="4" name="Slide Number Placeholder 3"/>
          <p:cNvSpPr>
            <a:spLocks noGrp="1"/>
          </p:cNvSpPr>
          <p:nvPr>
            <p:ph type="sldNum" sz="quarter" idx="10"/>
          </p:nvPr>
        </p:nvSpPr>
        <p:spPr/>
        <p:txBody>
          <a:bodyPr/>
          <a:lstStyle/>
          <a:p>
            <a:pPr defTabSz="924458">
              <a:defRPr/>
            </a:pPr>
            <a:fld id="{553DB370-5C46-43CC-96B8-15EA639AEC4B}" type="slidenum">
              <a:rPr lang="en-US">
                <a:solidFill>
                  <a:prstClr val="black"/>
                </a:solidFill>
                <a:latin typeface="Calibri"/>
              </a:rPr>
              <a:pPr defTabSz="924458">
                <a:defRPr/>
              </a:pPr>
              <a:t>43</a:t>
            </a:fld>
            <a:endParaRPr lang="en-US" dirty="0">
              <a:solidFill>
                <a:prstClr val="black"/>
              </a:solidFill>
              <a:latin typeface="Calibri"/>
            </a:endParaRPr>
          </a:p>
        </p:txBody>
      </p:sp>
    </p:spTree>
    <p:extLst>
      <p:ext uri="{BB962C8B-B14F-4D97-AF65-F5344CB8AC3E}">
        <p14:creationId xmlns:p14="http://schemas.microsoft.com/office/powerpoint/2010/main" val="16281298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Planning for a kickoff ahead of time gets your year</a:t>
            </a:r>
            <a:r>
              <a:rPr lang="en-US" baseline="0" dirty="0" smtClean="0"/>
              <a:t> off to a strong start. </a:t>
            </a:r>
            <a:r>
              <a:rPr lang="en-US" baseline="0" dirty="0" smtClean="0">
                <a:sym typeface="Wingdings" panose="05000000000000000000" pitchFamily="2" charset="2"/>
              </a:rPr>
              <a:t></a:t>
            </a:r>
            <a:endParaRPr lang="en-US" dirty="0"/>
          </a:p>
        </p:txBody>
      </p:sp>
      <p:sp>
        <p:nvSpPr>
          <p:cNvPr id="4" name="Slide Number Placeholder 3"/>
          <p:cNvSpPr>
            <a:spLocks noGrp="1"/>
          </p:cNvSpPr>
          <p:nvPr>
            <p:ph type="sldNum" sz="quarter" idx="10"/>
          </p:nvPr>
        </p:nvSpPr>
        <p:spPr/>
        <p:txBody>
          <a:bodyPr/>
          <a:lstStyle/>
          <a:p>
            <a:pPr defTabSz="934627">
              <a:defRPr/>
            </a:pPr>
            <a:fld id="{B23D8A34-5748-49EB-BB74-F23ADAB56D66}" type="slidenum">
              <a:rPr lang="en-US" altLang="en-US">
                <a:solidFill>
                  <a:prstClr val="black"/>
                </a:solidFill>
                <a:latin typeface="Calibri"/>
              </a:rPr>
              <a:pPr defTabSz="934627">
                <a:defRPr/>
              </a:pPr>
              <a:t>44</a:t>
            </a:fld>
            <a:endParaRPr lang="en-US" altLang="en-US">
              <a:solidFill>
                <a:prstClr val="black"/>
              </a:solidFill>
              <a:latin typeface="Calibri"/>
            </a:endParaRPr>
          </a:p>
        </p:txBody>
      </p:sp>
    </p:spTree>
    <p:extLst>
      <p:ext uri="{BB962C8B-B14F-4D97-AF65-F5344CB8AC3E}">
        <p14:creationId xmlns:p14="http://schemas.microsoft.com/office/powerpoint/2010/main" val="3756594463"/>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Schools that plan for intentional teaching of expected behaviors and a big school-wide event experience more successful implementation of PBIS.  The students and staff are more bought-in and the awareness</a:t>
            </a:r>
            <a:r>
              <a:rPr lang="en-US" baseline="0" dirty="0" smtClean="0"/>
              <a:t> of ‘who we are’ is more clearly understood.  It is a great way to build in school spirit and identity, as well.</a:t>
            </a:r>
            <a:endParaRPr lang="en-US" dirty="0"/>
          </a:p>
        </p:txBody>
      </p:sp>
      <p:sp>
        <p:nvSpPr>
          <p:cNvPr id="4" name="Slide Number Placeholder 3"/>
          <p:cNvSpPr>
            <a:spLocks noGrp="1"/>
          </p:cNvSpPr>
          <p:nvPr>
            <p:ph type="sldNum" sz="quarter" idx="10"/>
          </p:nvPr>
        </p:nvSpPr>
        <p:spPr/>
        <p:txBody>
          <a:bodyPr/>
          <a:lstStyle/>
          <a:p>
            <a:pPr defTabSz="924458">
              <a:defRPr/>
            </a:pPr>
            <a:fld id="{553DB370-5C46-43CC-96B8-15EA639AEC4B}" type="slidenum">
              <a:rPr lang="en-US">
                <a:solidFill>
                  <a:prstClr val="black"/>
                </a:solidFill>
                <a:latin typeface="Calibri"/>
              </a:rPr>
              <a:pPr defTabSz="924458">
                <a:defRPr/>
              </a:pPr>
              <a:t>45</a:t>
            </a:fld>
            <a:endParaRPr lang="en-US">
              <a:solidFill>
                <a:prstClr val="black"/>
              </a:solidFill>
              <a:latin typeface="Calibri"/>
            </a:endParaRPr>
          </a:p>
        </p:txBody>
      </p:sp>
    </p:spTree>
    <p:extLst>
      <p:ext uri="{BB962C8B-B14F-4D97-AF65-F5344CB8AC3E}">
        <p14:creationId xmlns:p14="http://schemas.microsoft.com/office/powerpoint/2010/main" val="154137855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Rotations are great for</a:t>
            </a:r>
            <a:r>
              <a:rPr lang="en-US" baseline="0" dirty="0" smtClean="0"/>
              <a:t> elementary schools and can also be pulled of in middle schools.  High schools are a bigger challenge, but could be done through an advocacy or advisory class.  Some high schools use Link Crew and their Freshman Seminar, too.</a:t>
            </a:r>
            <a:endParaRPr lang="en-US" dirty="0"/>
          </a:p>
        </p:txBody>
      </p:sp>
      <p:sp>
        <p:nvSpPr>
          <p:cNvPr id="4" name="Slide Number Placeholder 3"/>
          <p:cNvSpPr>
            <a:spLocks noGrp="1"/>
          </p:cNvSpPr>
          <p:nvPr>
            <p:ph type="sldNum" sz="quarter" idx="10"/>
          </p:nvPr>
        </p:nvSpPr>
        <p:spPr/>
        <p:txBody>
          <a:bodyPr/>
          <a:lstStyle/>
          <a:p>
            <a:pPr defTabSz="924458">
              <a:defRPr/>
            </a:pPr>
            <a:fld id="{553DB370-5C46-43CC-96B8-15EA639AEC4B}" type="slidenum">
              <a:rPr lang="en-US">
                <a:solidFill>
                  <a:prstClr val="black"/>
                </a:solidFill>
                <a:latin typeface="Calibri"/>
              </a:rPr>
              <a:pPr defTabSz="924458">
                <a:defRPr/>
              </a:pPr>
              <a:t>46</a:t>
            </a:fld>
            <a:endParaRPr lang="en-US">
              <a:solidFill>
                <a:prstClr val="black"/>
              </a:solidFill>
              <a:latin typeface="Calibri"/>
            </a:endParaRPr>
          </a:p>
        </p:txBody>
      </p:sp>
    </p:spTree>
    <p:extLst>
      <p:ext uri="{BB962C8B-B14F-4D97-AF65-F5344CB8AC3E}">
        <p14:creationId xmlns:p14="http://schemas.microsoft.com/office/powerpoint/2010/main" val="321465060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defTabSz="924458">
              <a:defRPr/>
            </a:pPr>
            <a:fld id="{B035FFD5-E837-4367-9E3E-0E1EC0CF8730}" type="slidenum">
              <a:rPr lang="en-US">
                <a:solidFill>
                  <a:prstClr val="black"/>
                </a:solidFill>
                <a:latin typeface="Calibri"/>
              </a:rPr>
              <a:pPr defTabSz="924458">
                <a:defRPr/>
              </a:pPr>
              <a:t>47</a:t>
            </a:fld>
            <a:endParaRPr lang="en-US">
              <a:solidFill>
                <a:prstClr val="black"/>
              </a:solidFill>
              <a:latin typeface="Calibri"/>
            </a:endParaRPr>
          </a:p>
        </p:txBody>
      </p:sp>
    </p:spTree>
    <p:extLst>
      <p:ext uri="{BB962C8B-B14F-4D97-AF65-F5344CB8AC3E}">
        <p14:creationId xmlns:p14="http://schemas.microsoft.com/office/powerpoint/2010/main" val="276665055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4627">
              <a:defRPr/>
            </a:pPr>
            <a:fld id="{B23D8A34-5748-49EB-BB74-F23ADAB56D66}" type="slidenum">
              <a:rPr lang="en-US" altLang="en-US">
                <a:solidFill>
                  <a:prstClr val="black"/>
                </a:solidFill>
                <a:latin typeface="Calibri"/>
              </a:rPr>
              <a:pPr defTabSz="934627">
                <a:defRPr/>
              </a:pPr>
              <a:t>48</a:t>
            </a:fld>
            <a:endParaRPr lang="en-US" altLang="en-US">
              <a:solidFill>
                <a:prstClr val="black"/>
              </a:solidFill>
              <a:latin typeface="Calibri"/>
            </a:endParaRPr>
          </a:p>
        </p:txBody>
      </p:sp>
    </p:spTree>
    <p:extLst>
      <p:ext uri="{BB962C8B-B14F-4D97-AF65-F5344CB8AC3E}">
        <p14:creationId xmlns:p14="http://schemas.microsoft.com/office/powerpoint/2010/main" val="1220368500"/>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DB370-5C46-43CC-96B8-15EA639AEC4B}" type="slidenum">
              <a:rPr lang="en-US" smtClean="0"/>
              <a:t>49</a:t>
            </a:fld>
            <a:endParaRPr lang="en-US"/>
          </a:p>
        </p:txBody>
      </p:sp>
    </p:spTree>
    <p:extLst>
      <p:ext uri="{BB962C8B-B14F-4D97-AF65-F5344CB8AC3E}">
        <p14:creationId xmlns:p14="http://schemas.microsoft.com/office/powerpoint/2010/main" val="1371786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DB370-5C46-43CC-96B8-15EA639AEC4B}" type="slidenum">
              <a:rPr lang="en-US" smtClean="0"/>
              <a:t>5</a:t>
            </a:fld>
            <a:endParaRPr lang="en-US"/>
          </a:p>
        </p:txBody>
      </p:sp>
    </p:spTree>
    <p:extLst>
      <p:ext uri="{BB962C8B-B14F-4D97-AF65-F5344CB8AC3E}">
        <p14:creationId xmlns:p14="http://schemas.microsoft.com/office/powerpoint/2010/main" val="62310315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Give teams 15-20 minutes to</a:t>
            </a:r>
            <a:r>
              <a:rPr lang="en-US" baseline="0" dirty="0" smtClean="0"/>
              <a:t> work on creating their own checklist.</a:t>
            </a:r>
            <a:endParaRPr lang="en-US" dirty="0"/>
          </a:p>
        </p:txBody>
      </p:sp>
      <p:sp>
        <p:nvSpPr>
          <p:cNvPr id="4" name="Slide Number Placeholder 3"/>
          <p:cNvSpPr>
            <a:spLocks noGrp="1"/>
          </p:cNvSpPr>
          <p:nvPr>
            <p:ph type="sldNum" sz="quarter" idx="10"/>
          </p:nvPr>
        </p:nvSpPr>
        <p:spPr/>
        <p:txBody>
          <a:bodyPr/>
          <a:lstStyle/>
          <a:p>
            <a:pPr defTabSz="924458">
              <a:defRPr/>
            </a:pPr>
            <a:fld id="{553DB370-5C46-43CC-96B8-15EA639AEC4B}" type="slidenum">
              <a:rPr lang="en-US">
                <a:solidFill>
                  <a:prstClr val="black"/>
                </a:solidFill>
                <a:latin typeface="Calibri"/>
              </a:rPr>
              <a:pPr defTabSz="924458">
                <a:defRPr/>
              </a:pPr>
              <a:t>51</a:t>
            </a:fld>
            <a:endParaRPr lang="en-US" dirty="0">
              <a:solidFill>
                <a:prstClr val="black"/>
              </a:solidFill>
              <a:latin typeface="Calibri"/>
            </a:endParaRPr>
          </a:p>
        </p:txBody>
      </p:sp>
    </p:spTree>
    <p:extLst>
      <p:ext uri="{BB962C8B-B14F-4D97-AF65-F5344CB8AC3E}">
        <p14:creationId xmlns:p14="http://schemas.microsoft.com/office/powerpoint/2010/main" val="10373533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483616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53DB370-5C46-43CC-96B8-15EA639AEC4B}" type="slidenum">
              <a:rPr lang="en-US" smtClean="0"/>
              <a:t>6</a:t>
            </a:fld>
            <a:endParaRPr lang="en-US"/>
          </a:p>
        </p:txBody>
      </p:sp>
    </p:spTree>
    <p:extLst>
      <p:ext uri="{BB962C8B-B14F-4D97-AF65-F5344CB8AC3E}">
        <p14:creationId xmlns:p14="http://schemas.microsoft.com/office/powerpoint/2010/main" val="15361832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34627">
              <a:defRPr/>
            </a:pPr>
            <a:fld id="{B23D8A34-5748-49EB-BB74-F23ADAB56D66}" type="slidenum">
              <a:rPr lang="en-US" altLang="en-US">
                <a:solidFill>
                  <a:prstClr val="black"/>
                </a:solidFill>
                <a:latin typeface="Calibri"/>
              </a:rPr>
              <a:pPr defTabSz="934627">
                <a:defRPr/>
              </a:pPr>
              <a:t>7</a:t>
            </a:fld>
            <a:endParaRPr lang="en-US" altLang="en-US">
              <a:solidFill>
                <a:prstClr val="black"/>
              </a:solidFill>
              <a:latin typeface="Calibri"/>
            </a:endParaRPr>
          </a:p>
        </p:txBody>
      </p:sp>
    </p:spTree>
    <p:extLst>
      <p:ext uri="{BB962C8B-B14F-4D97-AF65-F5344CB8AC3E}">
        <p14:creationId xmlns:p14="http://schemas.microsoft.com/office/powerpoint/2010/main" val="24007978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We</a:t>
            </a:r>
            <a:r>
              <a:rPr lang="en-US" baseline="0" dirty="0" smtClean="0"/>
              <a:t> have many students in our schools that are carrying a heavy burden that we may know nothing about.  Their behavior may or may not present as problem behavior, depending upon how they deal with what’s going on inside.</a:t>
            </a:r>
            <a:endParaRPr lang="en-US" dirty="0"/>
          </a:p>
        </p:txBody>
      </p:sp>
      <p:sp>
        <p:nvSpPr>
          <p:cNvPr id="4" name="Slide Number Placeholder 3"/>
          <p:cNvSpPr>
            <a:spLocks noGrp="1"/>
          </p:cNvSpPr>
          <p:nvPr>
            <p:ph type="sldNum" sz="quarter" idx="10"/>
          </p:nvPr>
        </p:nvSpPr>
        <p:spPr/>
        <p:txBody>
          <a:bodyPr/>
          <a:lstStyle/>
          <a:p>
            <a:fld id="{36D507E5-2CDE-4EDC-84B6-E8F9139763EB}" type="slidenum">
              <a:rPr lang="en-US" smtClean="0"/>
              <a:pPr/>
              <a:t>8</a:t>
            </a:fld>
            <a:endParaRPr lang="en-US"/>
          </a:p>
        </p:txBody>
      </p:sp>
    </p:spTree>
    <p:extLst>
      <p:ext uri="{BB962C8B-B14F-4D97-AF65-F5344CB8AC3E}">
        <p14:creationId xmlns:p14="http://schemas.microsoft.com/office/powerpoint/2010/main" val="101720298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custDataLst>
              <p:tags r:id="rId1"/>
            </p:custDataLst>
          </p:nvPr>
        </p:nvSpPr>
        <p:spPr/>
        <p:txBody>
          <a:bodyPr/>
          <a:lstStyle/>
          <a:p>
            <a:r>
              <a:rPr lang="en-US" dirty="0" smtClean="0"/>
              <a:t>This is a</a:t>
            </a:r>
            <a:r>
              <a:rPr lang="en-US" baseline="0" dirty="0" smtClean="0"/>
              <a:t> simple activity that can give us insight into the students’ lives that we serve.</a:t>
            </a:r>
            <a:endParaRPr lang="en-US" dirty="0"/>
          </a:p>
        </p:txBody>
      </p:sp>
      <p:sp>
        <p:nvSpPr>
          <p:cNvPr id="4" name="Slide Number Placeholder 3"/>
          <p:cNvSpPr>
            <a:spLocks noGrp="1"/>
          </p:cNvSpPr>
          <p:nvPr>
            <p:ph type="sldNum" sz="quarter" idx="10"/>
          </p:nvPr>
        </p:nvSpPr>
        <p:spPr/>
        <p:txBody>
          <a:bodyPr/>
          <a:lstStyle/>
          <a:p>
            <a:fld id="{B035FFD5-E837-4367-9E3E-0E1EC0CF8730}" type="slidenum">
              <a:rPr lang="en-US" smtClean="0"/>
              <a:pPr/>
              <a:t>9</a:t>
            </a:fld>
            <a:endParaRPr lang="en-US"/>
          </a:p>
        </p:txBody>
      </p:sp>
    </p:spTree>
    <p:extLst>
      <p:ext uri="{BB962C8B-B14F-4D97-AF65-F5344CB8AC3E}">
        <p14:creationId xmlns:p14="http://schemas.microsoft.com/office/powerpoint/2010/main" val="3675881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5.xml"/><Relationship Id="rId1" Type="http://schemas.openxmlformats.org/officeDocument/2006/relationships/themeOverride" Target="../theme/themeOverride7.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themeOverride" Target="../theme/themeOverride8.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2.xml"/><Relationship Id="rId1" Type="http://schemas.openxmlformats.org/officeDocument/2006/relationships/themeOverride" Target="../theme/themeOverride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4.xml"/><Relationship Id="rId1" Type="http://schemas.openxmlformats.org/officeDocument/2006/relationships/themeOverride" Target="../theme/themeOverride5.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themeOverride" Target="../theme/themeOverride6.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pic>
        <p:nvPicPr>
          <p:cNvPr id="6" name="Picture 4" descr="PCOE_PD Logo 01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11758"/>
          <a:stretch>
            <a:fillRect/>
          </a:stretch>
        </p:blipFill>
        <p:spPr bwMode="auto">
          <a:xfrm>
            <a:off x="7162800" y="4876800"/>
            <a:ext cx="12366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381000" y="533400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971800" algn="ctr"/>
                <a:tab pos="5943600" algn="r"/>
              </a:tabLst>
              <a:defRPr>
                <a:solidFill>
                  <a:schemeClr val="tx1"/>
                </a:solidFill>
                <a:latin typeface="Arial" charset="0"/>
                <a:ea typeface="MS PGothic" pitchFamily="34" charset="-128"/>
              </a:defRPr>
            </a:lvl1pPr>
            <a:lvl2pPr marL="742950" indent="-285750" eaLnBrk="0" hangingPunct="0">
              <a:tabLst>
                <a:tab pos="2971800" algn="ctr"/>
                <a:tab pos="5943600" algn="r"/>
              </a:tabLst>
              <a:defRPr>
                <a:solidFill>
                  <a:schemeClr val="tx1"/>
                </a:solidFill>
                <a:latin typeface="Arial" charset="0"/>
                <a:ea typeface="MS PGothic" pitchFamily="34" charset="-128"/>
              </a:defRPr>
            </a:lvl2pPr>
            <a:lvl3pPr marL="1143000" indent="-228600" eaLnBrk="0" hangingPunct="0">
              <a:tabLst>
                <a:tab pos="2971800" algn="ctr"/>
                <a:tab pos="5943600" algn="r"/>
              </a:tabLst>
              <a:defRPr>
                <a:solidFill>
                  <a:schemeClr val="tx1"/>
                </a:solidFill>
                <a:latin typeface="Arial" charset="0"/>
                <a:ea typeface="MS PGothic" pitchFamily="34" charset="-128"/>
              </a:defRPr>
            </a:lvl3pPr>
            <a:lvl4pPr marL="1600200" indent="-228600" eaLnBrk="0" hangingPunct="0">
              <a:tabLst>
                <a:tab pos="2971800" algn="ctr"/>
                <a:tab pos="5943600" algn="r"/>
              </a:tabLst>
              <a:defRPr>
                <a:solidFill>
                  <a:schemeClr val="tx1"/>
                </a:solidFill>
                <a:latin typeface="Arial" charset="0"/>
                <a:ea typeface="MS PGothic" pitchFamily="34" charset="-128"/>
              </a:defRPr>
            </a:lvl4pPr>
            <a:lvl5pPr marL="2057400" indent="-228600" eaLnBrk="0" hangingPunct="0">
              <a:tabLst>
                <a:tab pos="2971800" algn="ctr"/>
                <a:tab pos="5943600" algn="r"/>
              </a:tabLst>
              <a:defRPr>
                <a:solidFill>
                  <a:schemeClr val="tx1"/>
                </a:solidFill>
                <a:latin typeface="Arial" charset="0"/>
                <a:ea typeface="MS PGothic" pitchFamily="34" charset="-128"/>
              </a:defRPr>
            </a:lvl5pPr>
            <a:lvl6pPr marL="2514600" indent="-228600" eaLnBrk="0" fontAlgn="base" hangingPunct="0">
              <a:spcBef>
                <a:spcPct val="0"/>
              </a:spcBef>
              <a:spcAft>
                <a:spcPct val="0"/>
              </a:spcAft>
              <a:tabLst>
                <a:tab pos="2971800" algn="ctr"/>
                <a:tab pos="5943600" algn="r"/>
              </a:tabLst>
              <a:defRPr>
                <a:solidFill>
                  <a:schemeClr val="tx1"/>
                </a:solidFill>
                <a:latin typeface="Arial" charset="0"/>
                <a:ea typeface="MS PGothic" pitchFamily="34" charset="-128"/>
              </a:defRPr>
            </a:lvl6pPr>
            <a:lvl7pPr marL="2971800" indent="-228600" eaLnBrk="0" fontAlgn="base" hangingPunct="0">
              <a:spcBef>
                <a:spcPct val="0"/>
              </a:spcBef>
              <a:spcAft>
                <a:spcPct val="0"/>
              </a:spcAft>
              <a:tabLst>
                <a:tab pos="2971800" algn="ctr"/>
                <a:tab pos="5943600" algn="r"/>
              </a:tabLst>
              <a:defRPr>
                <a:solidFill>
                  <a:schemeClr val="tx1"/>
                </a:solidFill>
                <a:latin typeface="Arial" charset="0"/>
                <a:ea typeface="MS PGothic" pitchFamily="34" charset="-128"/>
              </a:defRPr>
            </a:lvl7pPr>
            <a:lvl8pPr marL="3429000" indent="-228600" eaLnBrk="0" fontAlgn="base" hangingPunct="0">
              <a:spcBef>
                <a:spcPct val="0"/>
              </a:spcBef>
              <a:spcAft>
                <a:spcPct val="0"/>
              </a:spcAft>
              <a:tabLst>
                <a:tab pos="2971800" algn="ctr"/>
                <a:tab pos="5943600" algn="r"/>
              </a:tabLst>
              <a:defRPr>
                <a:solidFill>
                  <a:schemeClr val="tx1"/>
                </a:solidFill>
                <a:latin typeface="Arial" charset="0"/>
                <a:ea typeface="MS PGothic" pitchFamily="34" charset="-128"/>
              </a:defRPr>
            </a:lvl8pPr>
            <a:lvl9pPr marL="3886200" indent="-228600" eaLnBrk="0" fontAlgn="base" hangingPunct="0">
              <a:spcBef>
                <a:spcPct val="0"/>
              </a:spcBef>
              <a:spcAft>
                <a:spcPct val="0"/>
              </a:spcAft>
              <a:tabLst>
                <a:tab pos="2971800" algn="ctr"/>
                <a:tab pos="5943600" algn="r"/>
              </a:tabLst>
              <a:defRPr>
                <a:solidFill>
                  <a:schemeClr val="tx1"/>
                </a:solidFill>
                <a:latin typeface="Arial" charset="0"/>
                <a:ea typeface="MS PGothic" pitchFamily="34" charset="-128"/>
              </a:defRPr>
            </a:lvl9pPr>
          </a:lstStyle>
          <a:p>
            <a:pPr eaLnBrk="1" fontAlgn="base" hangingPunct="1">
              <a:spcBef>
                <a:spcPct val="0"/>
              </a:spcBef>
              <a:spcAft>
                <a:spcPct val="0"/>
              </a:spcAft>
              <a:defRPr/>
            </a:pPr>
            <a:r>
              <a:rPr lang="en-US" altLang="en-US" smtClean="0">
                <a:solidFill>
                  <a:srgbClr val="000000"/>
                </a:solidFill>
                <a:latin typeface="Calibri" pitchFamily="34" charset="0"/>
                <a:cs typeface="Times New Roman" pitchFamily="18" charset="0"/>
              </a:rPr>
              <a:t>Placer County Office of Education </a:t>
            </a:r>
            <a:endParaRPr lang="en-US" altLang="en-US" sz="1400" smtClean="0">
              <a:solidFill>
                <a:srgbClr val="000000"/>
              </a:solidFill>
              <a:cs typeface="Arial" charset="0"/>
            </a:endParaRPr>
          </a:p>
          <a:p>
            <a:pPr fontAlgn="base">
              <a:spcBef>
                <a:spcPct val="0"/>
              </a:spcBef>
              <a:spcAft>
                <a:spcPct val="0"/>
              </a:spcAft>
              <a:defRPr/>
            </a:pPr>
            <a:r>
              <a:rPr lang="en-US" altLang="en-US" smtClean="0">
                <a:solidFill>
                  <a:srgbClr val="000000"/>
                </a:solidFill>
                <a:latin typeface="Calibri" pitchFamily="34" charset="0"/>
                <a:cs typeface="Times New Roman" pitchFamily="18" charset="0"/>
              </a:rPr>
              <a:t>Positive Behavioral Interventions and Supports - Universal System</a:t>
            </a:r>
            <a:endParaRPr lang="en-US" altLang="en-US" sz="2400" smtClean="0">
              <a:solidFill>
                <a:srgbClr val="000000"/>
              </a:solidFill>
              <a:cs typeface="Arial" charset="0"/>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F8965A86-E3E1-49D9-BB84-E9105F8E4B7B}"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2653890730"/>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877D1E-CCF0-4956-93B6-0525CCFFAAE4}"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037779209"/>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DB877D1E-CCF0-4956-93B6-0525CCFFAAE4}"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203133313"/>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9"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2" name="Vertical Title 1"/>
          <p:cNvSpPr>
            <a:spLocks noGrp="1"/>
          </p:cNvSpPr>
          <p:nvPr>
            <p:ph type="title" orient="vert"/>
          </p:nvPr>
        </p:nvSpPr>
        <p:spPr>
          <a:xfrm>
            <a:off x="6781800" y="274642"/>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7" name="Footer Placeholder 4"/>
          <p:cNvSpPr>
            <a:spLocks noGrp="1"/>
          </p:cNvSpPr>
          <p:nvPr>
            <p:ph type="ftr" sz="quarter" idx="11"/>
          </p:nvPr>
        </p:nvSpPr>
        <p:spPr>
          <a:xfrm>
            <a:off x="2640014" y="6376990"/>
            <a:ext cx="3836987" cy="365125"/>
          </a:xfrm>
        </p:spPr>
        <p:txBody>
          <a:bodyPr/>
          <a:lstStyle>
            <a:lvl1pPr>
              <a:defRPr/>
            </a:lvl1pPr>
          </a:lstStyle>
          <a:p>
            <a:pPr>
              <a:defRPr/>
            </a:pPr>
            <a:endParaRPr lang="en-US" dirty="0">
              <a:solidFill>
                <a:prstClr val="black">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F12CA1BA-3B04-492F-89FF-31792BBF0D2B}"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849727064"/>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ED84079A-EF84-4585-83A8-DD742FD4C820}"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866315107"/>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3C827B87-6B12-459D-9ADC-AE62592614A0}"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989623702"/>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52B5D01C-2066-4E34-858C-AC9833191FD4}"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854841346"/>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F643EDD3-307D-48AA-9A2B-F90C26D1C03F}"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297076678"/>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78F7E471-3204-451A-A5D8-C04330725AA0}"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838404085"/>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0A6E3A89-5AA7-49FD-AFF9-F32C526E557B}"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120762003"/>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AD27E258-D4E1-47A4-ADB5-01B41DB9CF98}"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536332438"/>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730C3F67-C6A0-43F5-A984-891E4833B133}"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77501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solidFill>
                <a:prstClr val="black">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F12CA1BA-3B04-492F-89FF-31792BBF0D2B}"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33939511"/>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A21F4C3D-CDB8-489B-A161-40738468564A}"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83170025"/>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22C3D3FB-0C26-4EB1-9239-DE37F47765FB}"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296634944"/>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6F477D03-A097-437B-8368-6C1349976533}"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645161909"/>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127C0C49-30B6-40D2-9CDE-1ED8D802C093}"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726925321"/>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E7F660CF-4894-4ED4-8ACF-3AE67C8A14AC}"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074344989"/>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39A14CB0-2D42-47FA-B9AA-CBC8F7FDAC7F}"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731091687"/>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06B65515-2448-4D7A-8942-4F93855A8EF4}"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634796810"/>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6AAC7898-FEC1-4D68-838A-953ECDF30DDB}"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331240739"/>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4B8A96DC-F560-4112-941F-EB121A687A25}"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82495658"/>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ACD3CE1B-E359-4944-B3F6-C8E81E58A414}"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898726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ED84079A-EF84-4585-83A8-DD742FD4C820}"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3562666315"/>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3A8A809C-D75C-4C33-8EDC-976D79C04A95}"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692859160"/>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8DD9627D-C3D5-44C6-8463-39B866CB77F6}"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246491575"/>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0BB846C2-E111-4A12-B468-BF5A7A5DD45D}"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74327912"/>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86520C84-56D1-4160-9446-C1CF7FDFC8E7}"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677530221"/>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EFAF3E0F-2E51-4114-926E-E164FEC2BD40}"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022667092"/>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atin typeface="Arial" pitchFamily="34" charset="0"/>
                <a:ea typeface="+mn-ea"/>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ea typeface="+mn-ea"/>
              </a:defRPr>
            </a:lvl1pPr>
          </a:lstStyle>
          <a:p>
            <a:pPr>
              <a:defRPr/>
            </a:pPr>
            <a:fld id="{65D79967-1BE4-4E04-8AB3-39BD90A4741E}"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atin typeface="Arial" pitchFamily="34" charset="0"/>
                <a:ea typeface="+mn-ea"/>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321720579"/>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4" name="Rectangle 3"/>
          <p:cNvSpPr>
            <a:spLocks noGrp="1" noChangeArrowheads="1"/>
          </p:cNvSpPr>
          <p:nvPr>
            <p:ph type="sldNum" sz="quarter" idx="11"/>
          </p:nvPr>
        </p:nvSpPr>
        <p:spPr/>
        <p:txBody>
          <a:bodyPr/>
          <a:lstStyle>
            <a:lvl1pPr>
              <a:defRPr/>
            </a:lvl1pPr>
          </a:lstStyle>
          <a:p>
            <a:pPr>
              <a:defRPr/>
            </a:pPr>
            <a:fld id="{5448AB25-EED6-4F4E-8FF8-15B46A6FD406}" type="slidenum">
              <a:rPr lang="en-US">
                <a:solidFill>
                  <a:prstClr val="black">
                    <a:tint val="95000"/>
                  </a:prstClr>
                </a:solidFill>
              </a:rPr>
              <a:pPr>
                <a:defRPr/>
              </a:pPr>
              <a:t>‹#›</a:t>
            </a:fld>
            <a:endParaRPr lang="en-US" dirty="0">
              <a:solidFill>
                <a:prstClr val="black">
                  <a:tint val="95000"/>
                </a:prstClr>
              </a:solidFill>
            </a:endParaRPr>
          </a:p>
        </p:txBody>
      </p:sp>
      <p:sp>
        <p:nvSpPr>
          <p:cNvPr id="5"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92142027"/>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endParaRPr lang="en-US" kern="0" dirty="0">
              <a:solidFill>
                <a:srgbClr val="000000"/>
              </a:solidFill>
            </a:endParaRPr>
          </a:p>
        </p:txBody>
      </p:sp>
      <p:sp>
        <p:nvSpPr>
          <p:cNvPr id="6" name="Footer Placeholder 21"/>
          <p:cNvSpPr>
            <a:spLocks noGrp="1"/>
          </p:cNvSpPr>
          <p:nvPr>
            <p:ph type="ftr" sz="quarter" idx="11"/>
          </p:nvPr>
        </p:nvSpPr>
        <p:spPr/>
        <p:txBody>
          <a:bodyPr/>
          <a:lstStyle>
            <a:lvl1pPr>
              <a:defRPr/>
            </a:lvl1pPr>
          </a:lstStyle>
          <a:p>
            <a:endParaRPr lang="en-US" kern="0" dirty="0">
              <a:solidFill>
                <a:srgbClr val="000000"/>
              </a:solidFill>
            </a:endParaRPr>
          </a:p>
        </p:txBody>
      </p:sp>
      <p:sp>
        <p:nvSpPr>
          <p:cNvPr id="7" name="Slide Number Placeholder 17"/>
          <p:cNvSpPr>
            <a:spLocks noGrp="1"/>
          </p:cNvSpPr>
          <p:nvPr>
            <p:ph type="sldNum" sz="quarter" idx="12"/>
          </p:nvPr>
        </p:nvSpPr>
        <p:spPr/>
        <p:txBody>
          <a:bodyPr/>
          <a:lstStyle>
            <a:lvl1pPr>
              <a:defRPr/>
            </a:lvl1pPr>
          </a:lstStyle>
          <a:p>
            <a:endParaRPr lang="en-US" kern="0" dirty="0">
              <a:solidFill>
                <a:srgbClr val="000000"/>
              </a:solidFill>
            </a:endParaRPr>
          </a:p>
        </p:txBody>
      </p:sp>
    </p:spTree>
    <p:extLst>
      <p:ext uri="{BB962C8B-B14F-4D97-AF65-F5344CB8AC3E}">
        <p14:creationId xmlns:p14="http://schemas.microsoft.com/office/powerpoint/2010/main" val="326716887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7974530"/>
      </p:ext>
    </p:extLst>
  </p:cSld>
  <p:clrMapOvr>
    <a:masterClrMapping/>
  </p:clrMapOvr>
  <p:transition>
    <p:fade/>
  </p:transition>
</p:sldLayout>
</file>

<file path=ppt/slideLayouts/slideLayout129.xml><?xml version="1.0" encoding="utf-8"?>
<p:sldLayout xmlns:a="http://schemas.openxmlformats.org/drawingml/2006/main" xmlns:r="http://schemas.openxmlformats.org/officeDocument/2006/relationships" xmlns:p="http://schemas.openxmlformats.org/presentationml/2006/main">
  <p:cSld name="3 Content">
    <p:spTree>
      <p:nvGrpSpPr>
        <p:cNvPr id="1" name=""/>
        <p:cNvGrpSpPr/>
        <p:nvPr/>
      </p:nvGrpSpPr>
      <p:grpSpPr>
        <a:xfrm>
          <a:off x="0" y="0"/>
          <a:ext cx="0" cy="0"/>
          <a:chOff x="0" y="0"/>
          <a:chExt cx="0" cy="0"/>
        </a:xfrm>
      </p:grpSpPr>
      <p:sp>
        <p:nvSpPr>
          <p:cNvPr id="8" name="Rectangle 7"/>
          <p:cNvSpPr/>
          <p:nvPr/>
        </p:nvSpPr>
        <p:spPr>
          <a:xfrm>
            <a:off x="8148918" y="268288"/>
            <a:ext cx="718073" cy="164592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282440" y="2214562"/>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6B092071-FD65-4DE2-9A58-DCC7472B0D00}" type="datetimeFigureOut">
              <a:rPr lang="en-US" smtClean="0"/>
              <a:pPr/>
              <a:t>6/6/2017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7D24CBC-BF4E-4943-980C-E2AE8E8C49CB}" type="slidenum">
              <a:rPr lang="en-US" smtClean="0"/>
              <a:pPr/>
              <a:t>‹#›</a:t>
            </a:fld>
            <a:endParaRPr lang="en-US"/>
          </a:p>
        </p:txBody>
      </p:sp>
      <p:sp>
        <p:nvSpPr>
          <p:cNvPr id="9" name="Content Placeholder 2"/>
          <p:cNvSpPr>
            <a:spLocks noGrp="1"/>
          </p:cNvSpPr>
          <p:nvPr>
            <p:ph sz="half" idx="13"/>
          </p:nvPr>
        </p:nvSpPr>
        <p:spPr>
          <a:xfrm>
            <a:off x="4282440" y="4224973"/>
            <a:ext cx="3566160"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10" name="Content Placeholder 2"/>
          <p:cNvSpPr>
            <a:spLocks noGrp="1"/>
          </p:cNvSpPr>
          <p:nvPr>
            <p:ph sz="half" idx="14"/>
          </p:nvPr>
        </p:nvSpPr>
        <p:spPr>
          <a:xfrm>
            <a:off x="457200" y="2214563"/>
            <a:ext cx="3566160" cy="391160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5110386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3C827B87-6B12-459D-9ADC-AE62592614A0}"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1668357069"/>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2"/>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pic>
        <p:nvPicPr>
          <p:cNvPr id="6" name="Picture 4" descr="PCOE_PD Logo 01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11758"/>
          <a:stretch>
            <a:fillRect/>
          </a:stretch>
        </p:blipFill>
        <p:spPr bwMode="auto">
          <a:xfrm>
            <a:off x="7162801" y="4876800"/>
            <a:ext cx="12366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381000" y="5334002"/>
            <a:ext cx="64008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971800" algn="ctr"/>
                <a:tab pos="5943600" algn="r"/>
              </a:tabLst>
              <a:defRPr>
                <a:solidFill>
                  <a:schemeClr val="tx1"/>
                </a:solidFill>
                <a:latin typeface="Arial" charset="0"/>
                <a:ea typeface="MS PGothic" pitchFamily="34" charset="-128"/>
              </a:defRPr>
            </a:lvl1pPr>
            <a:lvl2pPr marL="742950" indent="-285750" eaLnBrk="0" hangingPunct="0">
              <a:tabLst>
                <a:tab pos="2971800" algn="ctr"/>
                <a:tab pos="5943600" algn="r"/>
              </a:tabLst>
              <a:defRPr>
                <a:solidFill>
                  <a:schemeClr val="tx1"/>
                </a:solidFill>
                <a:latin typeface="Arial" charset="0"/>
                <a:ea typeface="MS PGothic" pitchFamily="34" charset="-128"/>
              </a:defRPr>
            </a:lvl2pPr>
            <a:lvl3pPr marL="1143000" indent="-228600" eaLnBrk="0" hangingPunct="0">
              <a:tabLst>
                <a:tab pos="2971800" algn="ctr"/>
                <a:tab pos="5943600" algn="r"/>
              </a:tabLst>
              <a:defRPr>
                <a:solidFill>
                  <a:schemeClr val="tx1"/>
                </a:solidFill>
                <a:latin typeface="Arial" charset="0"/>
                <a:ea typeface="MS PGothic" pitchFamily="34" charset="-128"/>
              </a:defRPr>
            </a:lvl3pPr>
            <a:lvl4pPr marL="1600200" indent="-228600" eaLnBrk="0" hangingPunct="0">
              <a:tabLst>
                <a:tab pos="2971800" algn="ctr"/>
                <a:tab pos="5943600" algn="r"/>
              </a:tabLst>
              <a:defRPr>
                <a:solidFill>
                  <a:schemeClr val="tx1"/>
                </a:solidFill>
                <a:latin typeface="Arial" charset="0"/>
                <a:ea typeface="MS PGothic" pitchFamily="34" charset="-128"/>
              </a:defRPr>
            </a:lvl4pPr>
            <a:lvl5pPr marL="2057400" indent="-228600" eaLnBrk="0" hangingPunct="0">
              <a:tabLst>
                <a:tab pos="2971800" algn="ctr"/>
                <a:tab pos="5943600" algn="r"/>
              </a:tabLst>
              <a:defRPr>
                <a:solidFill>
                  <a:schemeClr val="tx1"/>
                </a:solidFill>
                <a:latin typeface="Arial" charset="0"/>
                <a:ea typeface="MS PGothic" pitchFamily="34" charset="-128"/>
              </a:defRPr>
            </a:lvl5pPr>
            <a:lvl6pPr marL="2514600" indent="-228600" eaLnBrk="0" fontAlgn="base" hangingPunct="0">
              <a:spcBef>
                <a:spcPct val="0"/>
              </a:spcBef>
              <a:spcAft>
                <a:spcPct val="0"/>
              </a:spcAft>
              <a:tabLst>
                <a:tab pos="2971800" algn="ctr"/>
                <a:tab pos="5943600" algn="r"/>
              </a:tabLst>
              <a:defRPr>
                <a:solidFill>
                  <a:schemeClr val="tx1"/>
                </a:solidFill>
                <a:latin typeface="Arial" charset="0"/>
                <a:ea typeface="MS PGothic" pitchFamily="34" charset="-128"/>
              </a:defRPr>
            </a:lvl6pPr>
            <a:lvl7pPr marL="2971800" indent="-228600" eaLnBrk="0" fontAlgn="base" hangingPunct="0">
              <a:spcBef>
                <a:spcPct val="0"/>
              </a:spcBef>
              <a:spcAft>
                <a:spcPct val="0"/>
              </a:spcAft>
              <a:tabLst>
                <a:tab pos="2971800" algn="ctr"/>
                <a:tab pos="5943600" algn="r"/>
              </a:tabLst>
              <a:defRPr>
                <a:solidFill>
                  <a:schemeClr val="tx1"/>
                </a:solidFill>
                <a:latin typeface="Arial" charset="0"/>
                <a:ea typeface="MS PGothic" pitchFamily="34" charset="-128"/>
              </a:defRPr>
            </a:lvl7pPr>
            <a:lvl8pPr marL="3429000" indent="-228600" eaLnBrk="0" fontAlgn="base" hangingPunct="0">
              <a:spcBef>
                <a:spcPct val="0"/>
              </a:spcBef>
              <a:spcAft>
                <a:spcPct val="0"/>
              </a:spcAft>
              <a:tabLst>
                <a:tab pos="2971800" algn="ctr"/>
                <a:tab pos="5943600" algn="r"/>
              </a:tabLst>
              <a:defRPr>
                <a:solidFill>
                  <a:schemeClr val="tx1"/>
                </a:solidFill>
                <a:latin typeface="Arial" charset="0"/>
                <a:ea typeface="MS PGothic" pitchFamily="34" charset="-128"/>
              </a:defRPr>
            </a:lvl8pPr>
            <a:lvl9pPr marL="3886200" indent="-228600" eaLnBrk="0" fontAlgn="base" hangingPunct="0">
              <a:spcBef>
                <a:spcPct val="0"/>
              </a:spcBef>
              <a:spcAft>
                <a:spcPct val="0"/>
              </a:spcAft>
              <a:tabLst>
                <a:tab pos="2971800" algn="ctr"/>
                <a:tab pos="5943600" algn="r"/>
              </a:tabLst>
              <a:defRPr>
                <a:solidFill>
                  <a:schemeClr val="tx1"/>
                </a:solidFill>
                <a:latin typeface="Arial" charset="0"/>
                <a:ea typeface="MS PGothic" pitchFamily="34" charset="-128"/>
              </a:defRPr>
            </a:lvl9pPr>
          </a:lstStyle>
          <a:p>
            <a:pPr eaLnBrk="1" fontAlgn="base" hangingPunct="1">
              <a:spcBef>
                <a:spcPct val="0"/>
              </a:spcBef>
              <a:spcAft>
                <a:spcPct val="0"/>
              </a:spcAft>
              <a:defRPr/>
            </a:pPr>
            <a:r>
              <a:rPr lang="en-US" altLang="en-US" sz="1350" dirty="0" smtClean="0">
                <a:solidFill>
                  <a:srgbClr val="000000"/>
                </a:solidFill>
                <a:latin typeface="Calibri" pitchFamily="34" charset="0"/>
                <a:cs typeface="Times New Roman" pitchFamily="18" charset="0"/>
              </a:rPr>
              <a:t>Placer County Office of Education </a:t>
            </a:r>
            <a:endParaRPr lang="en-US" altLang="en-US" sz="1050" dirty="0" smtClean="0">
              <a:solidFill>
                <a:srgbClr val="000000"/>
              </a:solidFill>
              <a:cs typeface="Arial" charset="0"/>
            </a:endParaRPr>
          </a:p>
          <a:p>
            <a:pPr fontAlgn="base">
              <a:spcBef>
                <a:spcPct val="0"/>
              </a:spcBef>
              <a:spcAft>
                <a:spcPct val="0"/>
              </a:spcAft>
              <a:defRPr/>
            </a:pPr>
            <a:r>
              <a:rPr lang="en-US" altLang="en-US" sz="1350" dirty="0" smtClean="0">
                <a:solidFill>
                  <a:srgbClr val="000000"/>
                </a:solidFill>
                <a:latin typeface="Calibri" pitchFamily="34" charset="0"/>
                <a:cs typeface="Times New Roman" pitchFamily="18" charset="0"/>
              </a:rPr>
              <a:t>Positive Behavioral Interventions and Supports - Universal System</a:t>
            </a:r>
            <a:endParaRPr lang="en-US" altLang="en-US" sz="1800" dirty="0" smtClean="0">
              <a:solidFill>
                <a:srgbClr val="000000"/>
              </a:solidFill>
              <a:cs typeface="Arial" charset="0"/>
            </a:endParaRPr>
          </a:p>
        </p:txBody>
      </p:sp>
      <p:sp>
        <p:nvSpPr>
          <p:cNvPr id="2" name="Title 1"/>
          <p:cNvSpPr>
            <a:spLocks noGrp="1"/>
          </p:cNvSpPr>
          <p:nvPr>
            <p:ph type="ctrTitle"/>
          </p:nvPr>
        </p:nvSpPr>
        <p:spPr>
          <a:xfrm>
            <a:off x="685800" y="3355848"/>
            <a:ext cx="8077200" cy="1673352"/>
          </a:xfrm>
        </p:spPr>
        <p:txBody>
          <a:bodyPr tIns="0" bIns="0" anchor="t"/>
          <a:lstStyle>
            <a:lvl1pPr algn="l">
              <a:defRPr sz="3525"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extLst/>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endParaRPr lang="en-US" dirty="0">
              <a:solidFill>
                <a:prstClr val="white">
                  <a:tint val="9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dirty="0">
              <a:solidFill>
                <a:prstClr val="white">
                  <a:tint val="9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24D77716-71A3-4108-9BB1-147A8B1032FA}"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1429659918"/>
      </p:ext>
    </p:extLst>
  </p:cSld>
  <p:clrMapOvr>
    <a:overrideClrMapping bg1="dk1" tx1="lt1" bg2="dk2" tx2="lt2" accent1="accent1" accent2="accent2" accent3="accent3" accent4="accent4" accent5="accent5" accent6="accent6" hlink="hlink" folHlink="folHlink"/>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BD5B92-59F2-46B5-9534-711427048F15}"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065703568"/>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2"/>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5" name="Rectangle 4"/>
          <p:cNvSpPr/>
          <p:nvPr/>
        </p:nvSpPr>
        <p:spPr bwMode="invGray">
          <a:xfrm>
            <a:off x="0" y="2601915"/>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3525"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A46F393-B8A7-4BB8-B837-6D06CB4274DC}"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838007704"/>
      </p:ext>
    </p:extLst>
  </p:cSld>
  <p:clrMapOvr>
    <a:overrideClrMapping bg1="dk1" tx1="lt1" bg2="dk2" tx2="lt2" accent1="accent1" accent2="accent2" accent3="accent3" accent4="accent4" accent5="accent5" accent6="accent6" hlink="hlink" folHlink="folHlink"/>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6F29871F-1FCB-47CA-88C8-7C9C9070EAE0}"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27068794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9"/>
            <a:ext cx="4040188"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698989"/>
            <a:ext cx="4041775"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a:r>
              <a:rPr lang="en-US" smtClean="0"/>
              <a:t>Click to edit Master text styles</a:t>
            </a:r>
          </a:p>
        </p:txBody>
      </p:sp>
      <p:sp>
        <p:nvSpPr>
          <p:cNvPr id="6" name="Content Placeholder 5"/>
          <p:cNvSpPr>
            <a:spLocks noGrp="1"/>
          </p:cNvSpPr>
          <p:nvPr>
            <p:ph sz="quarter" idx="4"/>
          </p:nvPr>
        </p:nvSpPr>
        <p:spPr>
          <a:xfrm>
            <a:off x="4645026" y="24495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5F1ECB76-308C-4517-9D7B-E0A0DFF7649F}"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4232494222"/>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9D0BDD19-FFF9-4FE6-8BDF-29366B029EF5}"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371282310"/>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CA68413C-5D48-485E-8BDE-B2B80F787F55}"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034464301"/>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4"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6" name="Rectangle 5"/>
          <p:cNvSpPr/>
          <p:nvPr/>
        </p:nvSpPr>
        <p:spPr bwMode="invGray">
          <a:xfrm>
            <a:off x="2855914"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1500" b="0"/>
            </a:lvl1pPr>
            <a:extLst/>
          </a:lstStyle>
          <a:p>
            <a:r>
              <a:rPr lang="en-US" smtClean="0"/>
              <a:t>Click to edit Master title style</a:t>
            </a:r>
            <a:endParaRPr lang="en-US"/>
          </a:p>
        </p:txBody>
      </p:sp>
      <p:sp>
        <p:nvSpPr>
          <p:cNvPr id="3" name="Content Placeholder 2"/>
          <p:cNvSpPr>
            <a:spLocks noGrp="1"/>
          </p:cNvSpPr>
          <p:nvPr>
            <p:ph idx="1"/>
          </p:nvPr>
        </p:nvSpPr>
        <p:spPr>
          <a:xfrm>
            <a:off x="3019378" y="1743134"/>
            <a:ext cx="5920641" cy="455888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8" name="Footer Placeholder 5"/>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0F48E544-F46E-40F8-879D-6F48FFE5BE35}"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964930753"/>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5591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6" name="Rectangle 5"/>
          <p:cNvSpPr/>
          <p:nvPr/>
        </p:nvSpPr>
        <p:spPr bwMode="invGray">
          <a:xfrm>
            <a:off x="285591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2" name="Title 1"/>
          <p:cNvSpPr>
            <a:spLocks noGrp="1"/>
          </p:cNvSpPr>
          <p:nvPr>
            <p:ph type="title"/>
          </p:nvPr>
        </p:nvSpPr>
        <p:spPr>
          <a:xfrm>
            <a:off x="164593" y="155448"/>
            <a:ext cx="2525150" cy="978408"/>
          </a:xfrm>
        </p:spPr>
        <p:txBody>
          <a:bodyPr lIns="73152" bIns="0" anchor="b">
            <a:sp3d prstMaterial="matte"/>
          </a:bodyPr>
          <a:lstStyle>
            <a:lvl1pPr algn="l">
              <a:defRPr sz="15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6" y="1484808"/>
            <a:ext cx="6247397" cy="5373192"/>
          </a:xfrm>
          <a:solidFill>
            <a:schemeClr val="bg2">
              <a:shade val="7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dirty="0">
              <a:solidFill>
                <a:prstClr val="black">
                  <a:tint val="95000"/>
                </a:prstClr>
              </a:solidFill>
            </a:endParaRPr>
          </a:p>
        </p:txBody>
      </p:sp>
      <p:sp>
        <p:nvSpPr>
          <p:cNvPr id="8" name="Footer Placeholder 5"/>
          <p:cNvSpPr>
            <a:spLocks noGrp="1"/>
          </p:cNvSpPr>
          <p:nvPr>
            <p:ph type="ftr" sz="quarter" idx="11"/>
          </p:nvPr>
        </p:nvSpPr>
        <p:spPr>
          <a:xfrm>
            <a:off x="3035301" y="1169988"/>
            <a:ext cx="5194300" cy="201612"/>
          </a:xfrm>
        </p:spPr>
        <p:txBody>
          <a:bodyPr/>
          <a:lstStyle>
            <a:lvl1pPr>
              <a:defRPr>
                <a:solidFill>
                  <a:schemeClr val="bg1">
                    <a:shade val="50000"/>
                  </a:schemeClr>
                </a:solidFill>
              </a:defRPr>
            </a:lvl1pPr>
          </a:lstStyle>
          <a:p>
            <a:pPr>
              <a:defRPr/>
            </a:pPr>
            <a:endParaRPr lang="en-US" dirty="0">
              <a:solidFill>
                <a:prstClr val="white">
                  <a:shade val="50000"/>
                </a:prstClr>
              </a:solidFill>
            </a:endParaRP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695647B8-935F-4B8D-8F9E-251AABF7BBD6}"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326990575"/>
      </p:ext>
    </p:extLst>
  </p:cSld>
  <p:clrMapOvr>
    <a:overrideClrMapping bg1="lt1" tx1="dk1" bg2="lt2" tx2="dk2" accent1="accent1" accent2="accent2" accent3="accent3" accent4="accent4" accent5="accent5" accent6="accent6" hlink="hlink" folHlink="folHlink"/>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15C4E1-AF99-4335-AF01-748AFA8FC086}"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409105006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52B5D01C-2066-4E34-858C-AC9833191FD4}"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3511945550"/>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9"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2" name="Vertical Title 1"/>
          <p:cNvSpPr>
            <a:spLocks noGrp="1"/>
          </p:cNvSpPr>
          <p:nvPr>
            <p:ph type="title" orient="vert"/>
          </p:nvPr>
        </p:nvSpPr>
        <p:spPr>
          <a:xfrm>
            <a:off x="6781800" y="274642"/>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2"/>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7" name="Footer Placeholder 4"/>
          <p:cNvSpPr>
            <a:spLocks noGrp="1"/>
          </p:cNvSpPr>
          <p:nvPr>
            <p:ph type="ftr" sz="quarter" idx="11"/>
          </p:nvPr>
        </p:nvSpPr>
        <p:spPr>
          <a:xfrm>
            <a:off x="2640014" y="6376990"/>
            <a:ext cx="3836987" cy="365125"/>
          </a:xfrm>
        </p:spPr>
        <p:txBody>
          <a:bodyPr/>
          <a:lstStyle>
            <a:lvl1pPr>
              <a:defRPr/>
            </a:lvl1pPr>
          </a:lstStyle>
          <a:p>
            <a:pPr>
              <a:defRPr/>
            </a:pPr>
            <a:endParaRPr lang="en-US" dirty="0">
              <a:solidFill>
                <a:prstClr val="black">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1026AFA1-E011-4BB7-B484-ADA3B05B7DF2}"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028461491"/>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EF35EDFC-ED41-45A2-9706-84589CA22D2A}"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561553701"/>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9E0490BC-E2B1-4669-ACEB-F589FFF71D84}"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434313696"/>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7C47E9E6-71D9-47D0-A394-8F04CB0854D1}"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818794811"/>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535BC120-E00C-4B72-AD2A-17A925C2362D}"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697599137"/>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14F36C3F-5082-4E63-8738-2D3293DD59E0}"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752818517"/>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3F29FEE0-4E38-4239-A915-F84BB2B6D2FF}"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82408159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8DC9D486-F137-4E13-9F84-E3F1EA29E2B6}"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4230528302"/>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7E53B2CE-5623-41F4-AFCE-825187D019DC}"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255646825"/>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4DF465AF-6D9E-4573-AA2C-319BCED6BE2E}"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0389964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F643EDD3-307D-48AA-9A2B-F90C26D1C03F}"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283894941"/>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A861FB36-5558-4007-AE6F-0ED566625776}"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094224844"/>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539EDBD2-C0A6-4738-B0D0-43100BA320B6}"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637733019"/>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0C7B533D-0BE9-48A5-84AB-2342BBFF2E7C}"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10391199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2C466876-6FE9-45F4-AFB3-691A5E632A04}"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438913547"/>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CDE82DE1-01E8-45E0-AB65-E8C70D8968ED}"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101788362"/>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5281A024-86B1-4B33-83E5-C6478A5F7DD3}"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499185635"/>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254B6740-9E02-4883-9CAD-AE9364BF40C4}"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288324760"/>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D71842CF-002F-48AC-B81E-5A7B6A67A918}"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721791499"/>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BDF583C4-C96D-4DF1-8E0D-106648CAD84F}"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864634043"/>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CF2CB3BE-FE35-43AD-85A7-9A42A5C52EFC}"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7764007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78F7E471-3204-451A-A5D8-C04330725AA0}"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223281183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075B03E6-6569-4FC7-83D0-8A22177C5FDB}"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770690789"/>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63D0FD05-0CEE-483C-A231-A30E7114B1EB}"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350623632"/>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81B4589E-A809-44C6-B05A-9322721E7C6B}"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150644015"/>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86B99EA8-5D6F-4B6C-B079-C6B18E750176}"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981158159"/>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atin typeface="Arial" pitchFamily="34" charset="0"/>
                <a:ea typeface="+mn-ea"/>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ea typeface="+mn-ea"/>
              </a:defRPr>
            </a:lvl1pPr>
          </a:lstStyle>
          <a:p>
            <a:pPr>
              <a:defRPr/>
            </a:pPr>
            <a:fld id="{0C987CE4-71C6-4218-9918-EE00986B7872}"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atin typeface="Arial" pitchFamily="34" charset="0"/>
                <a:ea typeface="+mn-ea"/>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710577830"/>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4" name="Rectangle 3"/>
          <p:cNvSpPr>
            <a:spLocks noGrp="1" noChangeArrowheads="1"/>
          </p:cNvSpPr>
          <p:nvPr>
            <p:ph type="sldNum" sz="quarter" idx="11"/>
          </p:nvPr>
        </p:nvSpPr>
        <p:spPr/>
        <p:txBody>
          <a:bodyPr/>
          <a:lstStyle>
            <a:lvl1pPr>
              <a:defRPr/>
            </a:lvl1pPr>
          </a:lstStyle>
          <a:p>
            <a:pPr>
              <a:defRPr/>
            </a:pPr>
            <a:fld id="{28AE51A4-5355-495F-9748-6E08C4DB919D}" type="slidenum">
              <a:rPr lang="en-US">
                <a:solidFill>
                  <a:prstClr val="black">
                    <a:tint val="95000"/>
                  </a:prstClr>
                </a:solidFill>
              </a:rPr>
              <a:pPr>
                <a:defRPr/>
              </a:pPr>
              <a:t>‹#›</a:t>
            </a:fld>
            <a:endParaRPr lang="en-US" dirty="0">
              <a:solidFill>
                <a:prstClr val="black">
                  <a:tint val="95000"/>
                </a:prstClr>
              </a:solidFill>
            </a:endParaRPr>
          </a:p>
        </p:txBody>
      </p:sp>
      <p:sp>
        <p:nvSpPr>
          <p:cNvPr id="5"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078730952"/>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2178424"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4" y="2209802"/>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2"/>
            <a:ext cx="1752600" cy="365125"/>
          </a:xfrm>
        </p:spPr>
        <p:txBody>
          <a:bodyPr/>
          <a:lstStyle/>
          <a:p>
            <a:pPr>
              <a:defRPr/>
            </a:pPr>
            <a:endParaRPr lang="en-US" dirty="0">
              <a:solidFill>
                <a:prstClr val="black">
                  <a:tint val="95000"/>
                </a:prstClr>
              </a:solidFill>
            </a:endParaRPr>
          </a:p>
        </p:txBody>
      </p:sp>
      <p:sp>
        <p:nvSpPr>
          <p:cNvPr id="5" name="Footer Placeholder 4"/>
          <p:cNvSpPr>
            <a:spLocks noGrp="1"/>
          </p:cNvSpPr>
          <p:nvPr>
            <p:ph type="ftr" sz="quarter" idx="11"/>
          </p:nvPr>
        </p:nvSpPr>
        <p:spPr>
          <a:xfrm>
            <a:off x="2178423" y="6356352"/>
            <a:ext cx="4926852" cy="365125"/>
          </a:xfrm>
        </p:spPr>
        <p:txBody>
          <a:bodyPr/>
          <a:lstStyle/>
          <a:p>
            <a:pPr>
              <a:defRPr/>
            </a:pPr>
            <a:endParaRPr lang="en-US" dirty="0">
              <a:solidFill>
                <a:prstClr val="black">
                  <a:tint val="95000"/>
                </a:prstClr>
              </a:solidFill>
            </a:endParaRPr>
          </a:p>
        </p:txBody>
      </p:sp>
      <p:sp>
        <p:nvSpPr>
          <p:cNvPr id="6" name="Slide Number Placeholder 5"/>
          <p:cNvSpPr>
            <a:spLocks noGrp="1"/>
          </p:cNvSpPr>
          <p:nvPr>
            <p:ph type="sldNum" sz="quarter" idx="12"/>
          </p:nvPr>
        </p:nvSpPr>
        <p:spPr>
          <a:xfrm>
            <a:off x="331695" y="361018"/>
            <a:ext cx="506506" cy="365125"/>
          </a:xfrm>
        </p:spPr>
        <p:txBody>
          <a:bodyPr/>
          <a:lstStyle/>
          <a:p>
            <a:pPr>
              <a:defRPr/>
            </a:pPr>
            <a:fld id="{61724960-41CF-4EB1-A301-42A9B7DCBC27}" type="slidenum">
              <a:rPr lang="en-US" altLang="en-US" smtClean="0">
                <a:solidFill>
                  <a:prstClr val="black">
                    <a:tint val="95000"/>
                  </a:prstClr>
                </a:solidFill>
              </a:rPr>
              <a:pPr>
                <a:defRPr/>
              </a:pPr>
              <a:t>‹#›</a:t>
            </a:fld>
            <a:endParaRPr lang="en-US" altLang="en-US" dirty="0">
              <a:solidFill>
                <a:prstClr val="black">
                  <a:tint val="95000"/>
                </a:prstClr>
              </a:solidFill>
            </a:endParaRPr>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dirty="0" smtClean="0"/>
              <a:t>Click icon to add picture</a:t>
            </a:r>
            <a:endParaRPr dirty="0"/>
          </a:p>
        </p:txBody>
      </p:sp>
    </p:spTree>
    <p:extLst>
      <p:ext uri="{BB962C8B-B14F-4D97-AF65-F5344CB8AC3E}">
        <p14:creationId xmlns:p14="http://schemas.microsoft.com/office/powerpoint/2010/main" val="2984413447"/>
      </p:ext>
    </p:extLst>
  </p:cSld>
  <p:clrMapOvr>
    <a:masterClrMapping/>
  </p:clrMapOvr>
</p:sldLayout>
</file>

<file path=ppt/slideLayouts/slideLayout167.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200" y="2214562"/>
            <a:ext cx="7396163" cy="192024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61724960-41CF-4EB1-A301-42A9B7DCBC27}" type="slidenum">
              <a:rPr lang="en-US" altLang="en-US" smtClean="0">
                <a:solidFill>
                  <a:prstClr val="black">
                    <a:tint val="95000"/>
                  </a:prstClr>
                </a:solidFill>
              </a:rPr>
              <a:pPr>
                <a:defRPr/>
              </a:pPr>
              <a:t>‹#›</a:t>
            </a:fld>
            <a:endParaRPr lang="en-US" altLang="en-US" dirty="0">
              <a:solidFill>
                <a:prstClr val="black">
                  <a:tint val="95000"/>
                </a:prstClr>
              </a:solidFill>
            </a:endParaRPr>
          </a:p>
        </p:txBody>
      </p:sp>
      <p:sp>
        <p:nvSpPr>
          <p:cNvPr id="9" name="Content Placeholder 2"/>
          <p:cNvSpPr>
            <a:spLocks noGrp="1"/>
          </p:cNvSpPr>
          <p:nvPr>
            <p:ph sz="half" idx="13"/>
          </p:nvPr>
        </p:nvSpPr>
        <p:spPr>
          <a:xfrm>
            <a:off x="457200" y="4224973"/>
            <a:ext cx="7396163" cy="1920240"/>
          </a:xfrm>
        </p:spPr>
        <p:txBody>
          <a:bodyPr>
            <a:normAutofit/>
          </a:bodyPr>
          <a:lstStyle>
            <a:lvl1pPr>
              <a:defRPr sz="1350"/>
            </a:lvl1pPr>
            <a:lvl2pPr>
              <a:defRPr sz="1350"/>
            </a:lvl2pPr>
            <a:lvl3pPr>
              <a:defRPr sz="1350"/>
            </a:lvl3pPr>
            <a:lvl4pPr>
              <a:defRPr sz="1350"/>
            </a:lvl4pPr>
            <a:lvl5pPr>
              <a:defRPr sz="1350"/>
            </a:lvl5pPr>
            <a:lvl6pPr>
              <a:defRPr sz="1350"/>
            </a:lvl6pPr>
            <a:lvl7pPr>
              <a:defRPr sz="1350"/>
            </a:lvl7pPr>
            <a:lvl8pPr>
              <a:defRPr sz="1350"/>
            </a:lvl8pPr>
            <a:lvl9pPr>
              <a:defRPr sz="135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308320739"/>
      </p:ext>
    </p:extLst>
  </p:cSld>
  <p:clrMapOvr>
    <a:masterClrMapping/>
  </p:clrMapOvr>
</p:sldLayout>
</file>

<file path=ppt/slideLayouts/slideLayout168.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18C719C-1F0D-4E9B-BF50-763187845B27}" type="slidenum">
              <a:rPr lang="en-US" altLang="en-US">
                <a:solidFill>
                  <a:prstClr val="black">
                    <a:tint val="95000"/>
                  </a:prstClr>
                </a:solidFill>
              </a:rPr>
              <a:pPr>
                <a:defRPr/>
              </a:pPr>
              <a:t>‹#›</a:t>
            </a:fld>
            <a:endParaRPr lang="en-US" altLang="en-US" dirty="0">
              <a:solidFill>
                <a:prstClr val="black">
                  <a:tint val="95000"/>
                </a:prstClr>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344410657"/>
      </p:ext>
    </p:extLst>
  </p:cSld>
  <p:clrMapOvr>
    <a:masterClrMapping/>
  </p:clrMapOvr>
</p:sldLayout>
</file>

<file path=ppt/slideLayouts/slideLayout16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2"/>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7" name="Slide Number Placeholder 17"/>
          <p:cNvSpPr>
            <a:spLocks noGrp="1"/>
          </p:cNvSpPr>
          <p:nvPr>
            <p:ph type="sldNum" sz="quarter" idx="12"/>
          </p:nvPr>
        </p:nvSpPr>
        <p:spPr/>
        <p:txBody>
          <a:bodyPr/>
          <a:lstStyle>
            <a:lvl1pPr>
              <a:defRPr/>
            </a:lvl1pPr>
          </a:lstStyle>
          <a:p>
            <a:pPr>
              <a:defRPr/>
            </a:pPr>
            <a:fld id="{61724960-41CF-4EB1-A301-42A9B7DCBC27}" type="slidenum">
              <a:rPr lang="en-US" altLang="en-US" smtClean="0">
                <a:solidFill>
                  <a:prstClr val="black">
                    <a:tint val="95000"/>
                  </a:prstClr>
                </a:solidFill>
              </a:rPr>
              <a:pPr>
                <a:defRPr/>
              </a:pPr>
              <a:t>‹#›</a:t>
            </a:fld>
            <a:endParaRPr lang="en-US" altLang="en-US" dirty="0">
              <a:solidFill>
                <a:prstClr val="black">
                  <a:tint val="95000"/>
                </a:prstClr>
              </a:solidFill>
            </a:endParaRPr>
          </a:p>
        </p:txBody>
      </p:sp>
    </p:spTree>
    <p:extLst>
      <p:ext uri="{BB962C8B-B14F-4D97-AF65-F5344CB8AC3E}">
        <p14:creationId xmlns:p14="http://schemas.microsoft.com/office/powerpoint/2010/main" val="287638348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0A6E3A89-5AA7-49FD-AFF9-F32C526E557B}"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2870919997"/>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28802"/>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2"/>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8400"/>
            <a:ext cx="1676400" cy="457200"/>
          </a:xfrm>
        </p:spPr>
        <p:txBody>
          <a:bodyPr/>
          <a:lstStyle>
            <a:lvl1pPr>
              <a:defRPr/>
            </a:lvl1pPr>
          </a:lstStyle>
          <a:p>
            <a:pPr>
              <a:defRPr/>
            </a:pPr>
            <a:endParaRPr lang="en-US" dirty="0">
              <a:solidFill>
                <a:prstClr val="black">
                  <a:tint val="9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9" name="Slide Number Placeholder 8"/>
          <p:cNvSpPr>
            <a:spLocks noGrp="1"/>
          </p:cNvSpPr>
          <p:nvPr>
            <p:ph type="sldNum" sz="quarter" idx="12"/>
          </p:nvPr>
        </p:nvSpPr>
        <p:spPr>
          <a:xfrm>
            <a:off x="6781800" y="6248400"/>
            <a:ext cx="1905000" cy="457200"/>
          </a:xfrm>
        </p:spPr>
        <p:txBody>
          <a:bodyPr/>
          <a:lstStyle>
            <a:lvl1pPr>
              <a:defRPr/>
            </a:lvl1pPr>
          </a:lstStyle>
          <a:p>
            <a:pPr>
              <a:defRPr/>
            </a:pPr>
            <a:fld id="{0E8D4FB4-515A-43A7-9C32-11485621D07B}" type="slidenum">
              <a:rPr lang="en-US" altLang="en-US">
                <a:solidFill>
                  <a:prstClr val="black">
                    <a:tint val="95000"/>
                  </a:prstClr>
                </a:solidFill>
              </a:rPr>
              <a:pPr>
                <a:defRPr/>
              </a:pPr>
              <a:t>‹#›</a:t>
            </a:fld>
            <a:endParaRPr lang="en-US" altLang="en-US" dirty="0">
              <a:solidFill>
                <a:prstClr val="black">
                  <a:tint val="95000"/>
                </a:prstClr>
              </a:solidFill>
            </a:endParaRPr>
          </a:p>
        </p:txBody>
      </p:sp>
    </p:spTree>
    <p:extLst>
      <p:ext uri="{BB962C8B-B14F-4D97-AF65-F5344CB8AC3E}">
        <p14:creationId xmlns:p14="http://schemas.microsoft.com/office/powerpoint/2010/main" val="3410071469"/>
      </p:ext>
    </p:extLst>
  </p:cSld>
  <p:clrMapOvr>
    <a:masterClrMapping/>
  </p:clrMapOvr>
</p:sldLayout>
</file>

<file path=ppt/slideLayouts/slideLayout171.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AB305013-B6AD-410A-8AAE-458D24D1C360}"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15787360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AD27E258-D4E1-47A4-ADB5-01B41DB9CF98}"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201054897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730C3F67-C6A0-43F5-A984-891E4833B133}"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23962974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308A29-7F25-4165-83F1-4F1B70B86C7F}"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0404191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A21F4C3D-CDB8-489B-A161-40738468564A}"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148729733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22C3D3FB-0C26-4EB1-9239-DE37F47765FB}"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397088878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6F477D03-A097-437B-8368-6C1349976533}"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422315682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127C0C49-30B6-40D2-9CDE-1ED8D802C093}"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357463840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9DD81F16-F2C2-47E6-835B-308B416445A5}"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401655705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E7F660CF-4894-4ED4-8ACF-3AE67C8A14AC}"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18045721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2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39A14CB0-2D42-47FA-B9AA-CBC8F7FDAC7F}"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83564009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06B65515-2448-4D7A-8942-4F93855A8EF4}"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197476096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2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6AAC7898-FEC1-4D68-838A-953ECDF30DDB}"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358582671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2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4B8A96DC-F560-4112-941F-EB121A687A25}"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12096125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BF2952B-8322-4DF1-94DB-2FFBEC46BEDE}" type="slidenum">
              <a:rPr lang="en-US">
                <a:solidFill>
                  <a:prstClr val="white">
                    <a:tint val="95000"/>
                  </a:prstClr>
                </a:solidFill>
              </a:rPr>
              <a:pPr>
                <a:defRPr/>
              </a:pPr>
              <a:t>‹#›</a:t>
            </a:fld>
            <a:endParaRPr lang="en-US">
              <a:solidFill>
                <a:prstClr val="white">
                  <a:tint val="95000"/>
                </a:prstClr>
              </a:solidFill>
            </a:endParaRPr>
          </a:p>
        </p:txBody>
      </p:sp>
    </p:spTree>
    <p:extLst>
      <p:ext uri="{BB962C8B-B14F-4D97-AF65-F5344CB8AC3E}">
        <p14:creationId xmlns:p14="http://schemas.microsoft.com/office/powerpoint/2010/main" val="1907290962"/>
      </p:ext>
    </p:extLst>
  </p:cSld>
  <p:clrMapOvr>
    <a:overrideClrMapping bg1="dk1" tx1="lt1" bg2="dk2" tx2="lt2" accent1="accent1" accent2="accent2" accent3="accent3" accent4="accent4" accent5="accent5" accent6="accent6" hlink="hlink" folHlink="folHlink"/>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ACD3CE1B-E359-4944-B3F6-C8E81E58A414}"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334963581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3A8A809C-D75C-4C33-8EDC-976D79C04A95}"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27416483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8DD9627D-C3D5-44C6-8463-39B866CB77F6}"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101783432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0BB846C2-E111-4A12-B468-BF5A7A5DD45D}"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180185342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86520C84-56D1-4160-9446-C1CF7FDFC8E7}"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103119000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EFAF3E0F-2E51-4114-926E-E164FEC2BD40}"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376980968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atin typeface="Arial" pitchFamily="34" charset="0"/>
                <a:ea typeface="+mn-ea"/>
              </a:defRPr>
            </a:lvl1pPr>
          </a:lstStyle>
          <a:p>
            <a:pPr>
              <a:defRPr/>
            </a:pPr>
            <a:endParaRPr lang="en-US">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ea typeface="+mn-ea"/>
              </a:defRPr>
            </a:lvl1pPr>
          </a:lstStyle>
          <a:p>
            <a:pPr>
              <a:defRPr/>
            </a:pPr>
            <a:fld id="{65D79967-1BE4-4E04-8AB3-39BD90A4741E}" type="slidenum">
              <a:rPr lang="en-US">
                <a:solidFill>
                  <a:prstClr val="black">
                    <a:tint val="95000"/>
                  </a:prstClr>
                </a:solidFill>
              </a:rPr>
              <a:pPr>
                <a:defRPr/>
              </a:pPr>
              <a:t>‹#›</a:t>
            </a:fld>
            <a:endParaRPr lang="en-US">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atin typeface="Arial" pitchFamily="34" charset="0"/>
                <a:ea typeface="+mn-ea"/>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29454121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a:solidFill>
                <a:prstClr val="black">
                  <a:tint val="95000"/>
                </a:prstClr>
              </a:solidFill>
            </a:endParaRPr>
          </a:p>
        </p:txBody>
      </p:sp>
      <p:sp>
        <p:nvSpPr>
          <p:cNvPr id="4" name="Rectangle 3"/>
          <p:cNvSpPr>
            <a:spLocks noGrp="1" noChangeArrowheads="1"/>
          </p:cNvSpPr>
          <p:nvPr>
            <p:ph type="sldNum" sz="quarter" idx="11"/>
          </p:nvPr>
        </p:nvSpPr>
        <p:spPr/>
        <p:txBody>
          <a:bodyPr/>
          <a:lstStyle>
            <a:lvl1pPr>
              <a:defRPr/>
            </a:lvl1pPr>
          </a:lstStyle>
          <a:p>
            <a:pPr>
              <a:defRPr/>
            </a:pPr>
            <a:fld id="{5448AB25-EED6-4F4E-8FF8-15B46A6FD406}" type="slidenum">
              <a:rPr lang="en-US">
                <a:solidFill>
                  <a:prstClr val="black">
                    <a:tint val="95000"/>
                  </a:prstClr>
                </a:solidFill>
              </a:rPr>
              <a:pPr>
                <a:defRPr/>
              </a:pPr>
              <a:t>‹#›</a:t>
            </a:fld>
            <a:endParaRPr lang="en-US">
              <a:solidFill>
                <a:prstClr val="black">
                  <a:tint val="95000"/>
                </a:prstClr>
              </a:solidFill>
            </a:endParaRPr>
          </a:p>
        </p:txBody>
      </p:sp>
      <p:sp>
        <p:nvSpPr>
          <p:cNvPr id="5" name="Rectangle 16"/>
          <p:cNvSpPr>
            <a:spLocks noGrp="1" noChangeArrowheads="1"/>
          </p:cNvSpPr>
          <p:nvPr>
            <p:ph type="dt" sz="half" idx="12"/>
          </p:nvPr>
        </p:nvSpPr>
        <p:spPr/>
        <p:txBody>
          <a:bodyPr/>
          <a:lstStyle>
            <a:lvl1pPr>
              <a:defRPr/>
            </a:lvl1pPr>
          </a:lstStyle>
          <a:p>
            <a:pPr>
              <a:defRPr/>
            </a:pPr>
            <a:endParaRPr lang="en-US">
              <a:solidFill>
                <a:prstClr val="black">
                  <a:tint val="95000"/>
                </a:prstClr>
              </a:solidFill>
            </a:endParaRPr>
          </a:p>
        </p:txBody>
      </p:sp>
    </p:spTree>
    <p:extLst>
      <p:ext uri="{BB962C8B-B14F-4D97-AF65-F5344CB8AC3E}">
        <p14:creationId xmlns:p14="http://schemas.microsoft.com/office/powerpoint/2010/main" val="2336028976"/>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pic>
        <p:nvPicPr>
          <p:cNvPr id="6" name="Picture 4" descr="PCOE_PD Logo 01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11758"/>
          <a:stretch>
            <a:fillRect/>
          </a:stretch>
        </p:blipFill>
        <p:spPr bwMode="auto">
          <a:xfrm>
            <a:off x="7162800" y="4876800"/>
            <a:ext cx="12366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381000" y="5334000"/>
            <a:ext cx="6400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971800" algn="ctr"/>
                <a:tab pos="5943600" algn="r"/>
              </a:tabLst>
              <a:defRPr>
                <a:solidFill>
                  <a:schemeClr val="tx1"/>
                </a:solidFill>
                <a:latin typeface="Arial" charset="0"/>
                <a:ea typeface="MS PGothic" pitchFamily="34" charset="-128"/>
              </a:defRPr>
            </a:lvl1pPr>
            <a:lvl2pPr marL="742950" indent="-285750" eaLnBrk="0" hangingPunct="0">
              <a:tabLst>
                <a:tab pos="2971800" algn="ctr"/>
                <a:tab pos="5943600" algn="r"/>
              </a:tabLst>
              <a:defRPr>
                <a:solidFill>
                  <a:schemeClr val="tx1"/>
                </a:solidFill>
                <a:latin typeface="Arial" charset="0"/>
                <a:ea typeface="MS PGothic" pitchFamily="34" charset="-128"/>
              </a:defRPr>
            </a:lvl2pPr>
            <a:lvl3pPr marL="1143000" indent="-228600" eaLnBrk="0" hangingPunct="0">
              <a:tabLst>
                <a:tab pos="2971800" algn="ctr"/>
                <a:tab pos="5943600" algn="r"/>
              </a:tabLst>
              <a:defRPr>
                <a:solidFill>
                  <a:schemeClr val="tx1"/>
                </a:solidFill>
                <a:latin typeface="Arial" charset="0"/>
                <a:ea typeface="MS PGothic" pitchFamily="34" charset="-128"/>
              </a:defRPr>
            </a:lvl3pPr>
            <a:lvl4pPr marL="1600200" indent="-228600" eaLnBrk="0" hangingPunct="0">
              <a:tabLst>
                <a:tab pos="2971800" algn="ctr"/>
                <a:tab pos="5943600" algn="r"/>
              </a:tabLst>
              <a:defRPr>
                <a:solidFill>
                  <a:schemeClr val="tx1"/>
                </a:solidFill>
                <a:latin typeface="Arial" charset="0"/>
                <a:ea typeface="MS PGothic" pitchFamily="34" charset="-128"/>
              </a:defRPr>
            </a:lvl4pPr>
            <a:lvl5pPr marL="2057400" indent="-228600" eaLnBrk="0" hangingPunct="0">
              <a:tabLst>
                <a:tab pos="2971800" algn="ctr"/>
                <a:tab pos="5943600" algn="r"/>
              </a:tabLst>
              <a:defRPr>
                <a:solidFill>
                  <a:schemeClr val="tx1"/>
                </a:solidFill>
                <a:latin typeface="Arial" charset="0"/>
                <a:ea typeface="MS PGothic" pitchFamily="34" charset="-128"/>
              </a:defRPr>
            </a:lvl5pPr>
            <a:lvl6pPr marL="2514600" indent="-228600" eaLnBrk="0" fontAlgn="base" hangingPunct="0">
              <a:spcBef>
                <a:spcPct val="0"/>
              </a:spcBef>
              <a:spcAft>
                <a:spcPct val="0"/>
              </a:spcAft>
              <a:tabLst>
                <a:tab pos="2971800" algn="ctr"/>
                <a:tab pos="5943600" algn="r"/>
              </a:tabLst>
              <a:defRPr>
                <a:solidFill>
                  <a:schemeClr val="tx1"/>
                </a:solidFill>
                <a:latin typeface="Arial" charset="0"/>
                <a:ea typeface="MS PGothic" pitchFamily="34" charset="-128"/>
              </a:defRPr>
            </a:lvl6pPr>
            <a:lvl7pPr marL="2971800" indent="-228600" eaLnBrk="0" fontAlgn="base" hangingPunct="0">
              <a:spcBef>
                <a:spcPct val="0"/>
              </a:spcBef>
              <a:spcAft>
                <a:spcPct val="0"/>
              </a:spcAft>
              <a:tabLst>
                <a:tab pos="2971800" algn="ctr"/>
                <a:tab pos="5943600" algn="r"/>
              </a:tabLst>
              <a:defRPr>
                <a:solidFill>
                  <a:schemeClr val="tx1"/>
                </a:solidFill>
                <a:latin typeface="Arial" charset="0"/>
                <a:ea typeface="MS PGothic" pitchFamily="34" charset="-128"/>
              </a:defRPr>
            </a:lvl7pPr>
            <a:lvl8pPr marL="3429000" indent="-228600" eaLnBrk="0" fontAlgn="base" hangingPunct="0">
              <a:spcBef>
                <a:spcPct val="0"/>
              </a:spcBef>
              <a:spcAft>
                <a:spcPct val="0"/>
              </a:spcAft>
              <a:tabLst>
                <a:tab pos="2971800" algn="ctr"/>
                <a:tab pos="5943600" algn="r"/>
              </a:tabLst>
              <a:defRPr>
                <a:solidFill>
                  <a:schemeClr val="tx1"/>
                </a:solidFill>
                <a:latin typeface="Arial" charset="0"/>
                <a:ea typeface="MS PGothic" pitchFamily="34" charset="-128"/>
              </a:defRPr>
            </a:lvl8pPr>
            <a:lvl9pPr marL="3886200" indent="-228600" eaLnBrk="0" fontAlgn="base" hangingPunct="0">
              <a:spcBef>
                <a:spcPct val="0"/>
              </a:spcBef>
              <a:spcAft>
                <a:spcPct val="0"/>
              </a:spcAft>
              <a:tabLst>
                <a:tab pos="2971800" algn="ctr"/>
                <a:tab pos="5943600" algn="r"/>
              </a:tabLst>
              <a:defRPr>
                <a:solidFill>
                  <a:schemeClr val="tx1"/>
                </a:solidFill>
                <a:latin typeface="Arial" charset="0"/>
                <a:ea typeface="MS PGothic" pitchFamily="34" charset="-128"/>
              </a:defRPr>
            </a:lvl9pPr>
          </a:lstStyle>
          <a:p>
            <a:pPr eaLnBrk="1" fontAlgn="base" hangingPunct="1">
              <a:spcBef>
                <a:spcPct val="0"/>
              </a:spcBef>
              <a:spcAft>
                <a:spcPct val="0"/>
              </a:spcAft>
              <a:defRPr/>
            </a:pPr>
            <a:r>
              <a:rPr lang="en-US" altLang="en-US" dirty="0" smtClean="0">
                <a:solidFill>
                  <a:srgbClr val="000000"/>
                </a:solidFill>
                <a:latin typeface="Calibri" pitchFamily="34" charset="0"/>
                <a:cs typeface="Times New Roman" pitchFamily="18" charset="0"/>
              </a:rPr>
              <a:t>Placer County Office of Education </a:t>
            </a:r>
            <a:endParaRPr lang="en-US" altLang="en-US" sz="1400" dirty="0" smtClean="0">
              <a:solidFill>
                <a:srgbClr val="000000"/>
              </a:solidFill>
              <a:cs typeface="Arial" charset="0"/>
            </a:endParaRPr>
          </a:p>
          <a:p>
            <a:pPr fontAlgn="base">
              <a:spcBef>
                <a:spcPct val="0"/>
              </a:spcBef>
              <a:spcAft>
                <a:spcPct val="0"/>
              </a:spcAft>
              <a:defRPr/>
            </a:pPr>
            <a:r>
              <a:rPr lang="en-US" altLang="en-US" dirty="0" smtClean="0">
                <a:solidFill>
                  <a:srgbClr val="000000"/>
                </a:solidFill>
                <a:latin typeface="Calibri" pitchFamily="34" charset="0"/>
                <a:cs typeface="Times New Roman" pitchFamily="18" charset="0"/>
              </a:rPr>
              <a:t>Positive Behavioral Interventions and Supports - Universal System</a:t>
            </a:r>
            <a:endParaRPr lang="en-US" altLang="en-US" sz="2400" dirty="0" smtClean="0">
              <a:solidFill>
                <a:srgbClr val="000000"/>
              </a:solidFill>
              <a:cs typeface="Arial" charset="0"/>
            </a:endParaRPr>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endParaRPr lang="en-US" dirty="0">
              <a:solidFill>
                <a:prstClr val="white">
                  <a:tint val="9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dirty="0">
              <a:solidFill>
                <a:prstClr val="white">
                  <a:tint val="9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24D77716-71A3-4108-9BB1-147A8B1032FA}"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2798097310"/>
      </p:ext>
    </p:extLst>
  </p:cSld>
  <p:clrMapOvr>
    <a:overrideClrMapping bg1="dk1" tx1="lt1" bg2="dk2" tx2="lt2" accent1="accent1" accent2="accent2" accent3="accent3" accent4="accent4" accent5="accent5" accent6="accent6" hlink="hlink" folHlink="folHlink"/>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83BD5B92-59F2-46B5-9534-711427048F15}"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297658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BF726BA3-B91A-4BA5-9D3D-2B7FB66C659A}"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69918500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A46F393-B8A7-4BB8-B837-6D06CB4274DC}"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484887651"/>
      </p:ext>
    </p:extLst>
  </p:cSld>
  <p:clrMapOvr>
    <a:overrideClrMapping bg1="dk1" tx1="lt1" bg2="dk2" tx2="lt2" accent1="accent1" accent2="accent2" accent3="accent3" accent4="accent4" accent5="accent5" accent6="accent6" hlink="hlink" folHlink="folHlink"/>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6F29871F-1FCB-47CA-88C8-7C9C9070EAE0}"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223171568"/>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5F1ECB76-308C-4517-9D7B-E0A0DFF7649F}"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31211834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9D0BDD19-FFF9-4FE6-8BDF-29366B029EF5}"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7271362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CA68413C-5D48-485E-8BDE-B2B80F787F55}"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2056425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8" name="Footer Placeholder 5"/>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0F48E544-F46E-40F8-879D-6F48FFE5BE35}"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137972280"/>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dirty="0">
              <a:solidFill>
                <a:prstClr val="black">
                  <a:tint val="95000"/>
                </a:prstClr>
              </a:solidFill>
            </a:endParaRPr>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dirty="0">
              <a:solidFill>
                <a:prstClr val="white">
                  <a:shade val="50000"/>
                </a:prstClr>
              </a:solidFill>
            </a:endParaRP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695647B8-935F-4B8D-8F9E-251AABF7BBD6}"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833284468"/>
      </p:ext>
    </p:extLst>
  </p:cSld>
  <p:clrMapOvr>
    <a:overrideClrMapping bg1="lt1" tx1="dk1" bg2="lt2" tx2="dk2" accent1="accent1" accent2="accent2" accent3="accent3" accent4="accent4" accent5="accent5" accent6="accent6" hlink="hlink" folHlink="folHlink"/>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9015C4E1-AF99-4335-AF01-748AFA8FC086}"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325971148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Vertical Title 1"/>
          <p:cNvSpPr>
            <a:spLocks noGrp="1"/>
          </p:cNvSpPr>
          <p:nvPr>
            <p:ph type="title" orient="vert"/>
          </p:nvPr>
        </p:nvSpPr>
        <p:spPr>
          <a:xfrm>
            <a:off x="6781800" y="274640"/>
            <a:ext cx="19050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dirty="0">
              <a:solidFill>
                <a:prstClr val="black">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1026AFA1-E011-4BB7-B484-ADA3B05B7DF2}"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9249512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EF35EDFC-ED41-45A2-9706-84589CA22D2A}"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42559802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FE5B9393-10FE-4D71-843D-6E488B71B84D}"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5526516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9E0490BC-E2B1-4669-ACEB-F589FFF71D84}"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65415731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7C47E9E6-71D9-47D0-A394-8F04CB0854D1}"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75161840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535BC120-E00C-4B72-AD2A-17A925C2362D}"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6047482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14F36C3F-5082-4E63-8738-2D3293DD59E0}"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94495515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3F29FEE0-4E38-4239-A915-F84BB2B6D2FF}"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26446488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8DC9D486-F137-4E13-9F84-E3F1EA29E2B6}"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331247231"/>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1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7E53B2CE-5623-41F4-AFCE-825187D019DC}"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5794972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4DF465AF-6D9E-4573-AA2C-319BCED6BE2E}"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528108053"/>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2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A861FB36-5558-4007-AE6F-0ED566625776}"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92223338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2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539EDBD2-C0A6-4738-B0D0-43100BA320B6}"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3510027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35C91504-BEBE-4B6B-83D0-DD947310420B}"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277977272"/>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2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0C7B533D-0BE9-48A5-84AB-2342BBFF2E7C}"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91704028"/>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9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2C466876-6FE9-45F4-AFB3-691A5E632A04}"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640637687"/>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3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CDE82DE1-01E8-45E0-AB65-E8C70D8968ED}"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367393409"/>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3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5281A024-86B1-4B33-83E5-C6478A5F7DD3}"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977054732"/>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254B6740-9E02-4883-9CAD-AE9364BF40C4}"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60624228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33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D71842CF-002F-48AC-B81E-5A7B6A67A918}"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201268003"/>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34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BDF583C4-C96D-4DF1-8E0D-106648CAD84F}"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505601746"/>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CF2CB3BE-FE35-43AD-85A7-9A42A5C52EFC}"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296644602"/>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36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075B03E6-6569-4FC7-83D0-8A22177C5FDB}"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011774326"/>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37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63D0FD05-0CEE-483C-A231-A30E7114B1EB}"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514716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AD113AA3-722B-420D-9EAD-B7F6C828B754}"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51836608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userDrawn="1">
  <p:cSld name="38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81B4589E-A809-44C6-B05A-9322721E7C6B}"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3110928275"/>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userDrawn="1">
  <p:cSld name="40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86B99EA8-5D6F-4B6C-B079-C6B18E750176}"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575892584"/>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atin typeface="Arial" pitchFamily="34" charset="0"/>
                <a:ea typeface="+mn-ea"/>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ea typeface="+mn-ea"/>
              </a:defRPr>
            </a:lvl1pPr>
          </a:lstStyle>
          <a:p>
            <a:pPr>
              <a:defRPr/>
            </a:pPr>
            <a:fld id="{0C987CE4-71C6-4218-9918-EE00986B7872}"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atin typeface="Arial" pitchFamily="34" charset="0"/>
                <a:ea typeface="+mn-ea"/>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1824415544"/>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4" name="Rectangle 3"/>
          <p:cNvSpPr>
            <a:spLocks noGrp="1" noChangeArrowheads="1"/>
          </p:cNvSpPr>
          <p:nvPr>
            <p:ph type="sldNum" sz="quarter" idx="11"/>
          </p:nvPr>
        </p:nvSpPr>
        <p:spPr/>
        <p:txBody>
          <a:bodyPr/>
          <a:lstStyle>
            <a:lvl1pPr>
              <a:defRPr/>
            </a:lvl1pPr>
          </a:lstStyle>
          <a:p>
            <a:pPr>
              <a:defRPr/>
            </a:pPr>
            <a:fld id="{28AE51A4-5355-495F-9748-6E08C4DB919D}" type="slidenum">
              <a:rPr lang="en-US">
                <a:solidFill>
                  <a:prstClr val="black">
                    <a:tint val="95000"/>
                  </a:prstClr>
                </a:solidFill>
              </a:rPr>
              <a:pPr>
                <a:defRPr/>
              </a:pPr>
              <a:t>‹#›</a:t>
            </a:fld>
            <a:endParaRPr lang="en-US" dirty="0">
              <a:solidFill>
                <a:prstClr val="black">
                  <a:tint val="95000"/>
                </a:prstClr>
              </a:solidFill>
            </a:endParaRPr>
          </a:p>
        </p:txBody>
      </p:sp>
      <p:sp>
        <p:nvSpPr>
          <p:cNvPr id="5"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574987799"/>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p:cSld name="Title, Content, and Picture">
    <p:spTree>
      <p:nvGrpSpPr>
        <p:cNvPr id="1" name=""/>
        <p:cNvGrpSpPr/>
        <p:nvPr/>
      </p:nvGrpSpPr>
      <p:grpSpPr>
        <a:xfrm>
          <a:off x="0" y="0"/>
          <a:ext cx="0" cy="0"/>
          <a:chOff x="0" y="0"/>
          <a:chExt cx="0" cy="0"/>
        </a:xfrm>
      </p:grpSpPr>
      <p:sp>
        <p:nvSpPr>
          <p:cNvPr id="2" name="Title 1"/>
          <p:cNvSpPr>
            <a:spLocks noGrp="1"/>
          </p:cNvSpPr>
          <p:nvPr>
            <p:ph type="title"/>
          </p:nvPr>
        </p:nvSpPr>
        <p:spPr>
          <a:xfrm>
            <a:off x="2178423" y="914400"/>
            <a:ext cx="6508377" cy="1143000"/>
          </a:xfrm>
        </p:spPr>
        <p:txBody>
          <a:bodyPr/>
          <a:lstStyle/>
          <a:p>
            <a:r>
              <a:rPr lang="en-US" smtClean="0"/>
              <a:t>Click to edit Master title style</a:t>
            </a:r>
            <a:endParaRPr/>
          </a:p>
        </p:txBody>
      </p:sp>
      <p:sp>
        <p:nvSpPr>
          <p:cNvPr id="3" name="Content Placeholder 2"/>
          <p:cNvSpPr>
            <a:spLocks noGrp="1"/>
          </p:cNvSpPr>
          <p:nvPr>
            <p:ph idx="1"/>
          </p:nvPr>
        </p:nvSpPr>
        <p:spPr>
          <a:xfrm>
            <a:off x="2178423" y="2209800"/>
            <a:ext cx="6508377" cy="3916363"/>
          </a:xfrm>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a:xfrm>
            <a:off x="7212106" y="6356350"/>
            <a:ext cx="1752600" cy="365125"/>
          </a:xfrm>
        </p:spPr>
        <p:txBody>
          <a:bodyPr/>
          <a:lstStyle/>
          <a:p>
            <a:pPr>
              <a:defRPr/>
            </a:pPr>
            <a:endParaRPr lang="en-US" dirty="0">
              <a:solidFill>
                <a:prstClr val="black">
                  <a:tint val="95000"/>
                </a:prstClr>
              </a:solidFill>
            </a:endParaRPr>
          </a:p>
        </p:txBody>
      </p:sp>
      <p:sp>
        <p:nvSpPr>
          <p:cNvPr id="5" name="Footer Placeholder 4"/>
          <p:cNvSpPr>
            <a:spLocks noGrp="1"/>
          </p:cNvSpPr>
          <p:nvPr>
            <p:ph type="ftr" sz="quarter" idx="11"/>
          </p:nvPr>
        </p:nvSpPr>
        <p:spPr>
          <a:xfrm>
            <a:off x="2178423" y="6356350"/>
            <a:ext cx="4926852" cy="365125"/>
          </a:xfrm>
        </p:spPr>
        <p:txBody>
          <a:bodyPr/>
          <a:lstStyle/>
          <a:p>
            <a:pPr>
              <a:defRPr/>
            </a:pPr>
            <a:endParaRPr lang="en-US" dirty="0">
              <a:solidFill>
                <a:prstClr val="black">
                  <a:tint val="95000"/>
                </a:prstClr>
              </a:solidFill>
            </a:endParaRPr>
          </a:p>
        </p:txBody>
      </p:sp>
      <p:sp>
        <p:nvSpPr>
          <p:cNvPr id="6" name="Slide Number Placeholder 5"/>
          <p:cNvSpPr>
            <a:spLocks noGrp="1"/>
          </p:cNvSpPr>
          <p:nvPr>
            <p:ph type="sldNum" sz="quarter" idx="12"/>
          </p:nvPr>
        </p:nvSpPr>
        <p:spPr>
          <a:xfrm>
            <a:off x="331694" y="361016"/>
            <a:ext cx="506506" cy="365125"/>
          </a:xfrm>
        </p:spPr>
        <p:txBody>
          <a:bodyPr/>
          <a:lstStyle/>
          <a:p>
            <a:pPr>
              <a:defRPr/>
            </a:pPr>
            <a:fld id="{61724960-41CF-4EB1-A301-42A9B7DCBC27}" type="slidenum">
              <a:rPr lang="en-US" altLang="en-US" smtClean="0">
                <a:solidFill>
                  <a:prstClr val="black">
                    <a:tint val="95000"/>
                  </a:prstClr>
                </a:solidFill>
              </a:rPr>
              <a:pPr>
                <a:defRPr/>
              </a:pPr>
              <a:t>‹#›</a:t>
            </a:fld>
            <a:endParaRPr lang="en-US" altLang="en-US" dirty="0">
              <a:solidFill>
                <a:prstClr val="black">
                  <a:tint val="95000"/>
                </a:prstClr>
              </a:solidFill>
            </a:endParaRPr>
          </a:p>
        </p:txBody>
      </p:sp>
      <p:sp>
        <p:nvSpPr>
          <p:cNvPr id="9" name="Picture Placeholder 8"/>
          <p:cNvSpPr>
            <a:spLocks noGrp="1"/>
          </p:cNvSpPr>
          <p:nvPr>
            <p:ph type="pic" sz="quarter" idx="13"/>
          </p:nvPr>
        </p:nvSpPr>
        <p:spPr>
          <a:xfrm>
            <a:off x="269875" y="1976718"/>
            <a:ext cx="1645920" cy="4625788"/>
          </a:xfrm>
        </p:spPr>
        <p:txBody>
          <a:bodyPr/>
          <a:lstStyle>
            <a:lvl1pPr>
              <a:buNone/>
              <a:defRPr/>
            </a:lvl1pPr>
          </a:lstStyle>
          <a:p>
            <a:r>
              <a:rPr lang="en-US" dirty="0" smtClean="0"/>
              <a:t>Click icon to add picture</a:t>
            </a:r>
            <a:endParaRPr dirty="0"/>
          </a:p>
        </p:txBody>
      </p:sp>
    </p:spTree>
    <p:extLst>
      <p:ext uri="{BB962C8B-B14F-4D97-AF65-F5344CB8AC3E}">
        <p14:creationId xmlns:p14="http://schemas.microsoft.com/office/powerpoint/2010/main" val="1849709321"/>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p:cSld name="2 Content, Top and Bottom">
    <p:spTree>
      <p:nvGrpSpPr>
        <p:cNvPr id="1" name=""/>
        <p:cNvGrpSpPr/>
        <p:nvPr/>
      </p:nvGrpSpPr>
      <p:grpSpPr>
        <a:xfrm>
          <a:off x="0" y="0"/>
          <a:ext cx="0" cy="0"/>
          <a:chOff x="0" y="0"/>
          <a:chExt cx="0" cy="0"/>
        </a:xfrm>
      </p:grpSpPr>
      <p:sp>
        <p:nvSpPr>
          <p:cNvPr id="2" name="Title 1"/>
          <p:cNvSpPr>
            <a:spLocks noGrp="1"/>
          </p:cNvSpPr>
          <p:nvPr>
            <p:ph type="title"/>
          </p:nvPr>
        </p:nvSpPr>
        <p:spPr>
          <a:xfrm>
            <a:off x="457199" y="914400"/>
            <a:ext cx="7391401" cy="1143000"/>
          </a:xfrm>
        </p:spPr>
        <p:txBody>
          <a:bodyPr/>
          <a:lstStyle/>
          <a:p>
            <a:r>
              <a:rPr lang="en-US" smtClean="0"/>
              <a:t>Click to edit Master title style</a:t>
            </a:r>
            <a:endParaRPr/>
          </a:p>
        </p:txBody>
      </p:sp>
      <p:sp>
        <p:nvSpPr>
          <p:cNvPr id="3" name="Content Placeholder 2"/>
          <p:cNvSpPr>
            <a:spLocks noGrp="1"/>
          </p:cNvSpPr>
          <p:nvPr>
            <p:ph sz="half" idx="1"/>
          </p:nvPr>
        </p:nvSpPr>
        <p:spPr>
          <a:xfrm>
            <a:off x="457199" y="2214562"/>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pPr>
              <a:defRPr/>
            </a:pPr>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p>
            <a:pPr>
              <a:defRPr/>
            </a:pPr>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p>
            <a:pPr>
              <a:defRPr/>
            </a:pPr>
            <a:fld id="{61724960-41CF-4EB1-A301-42A9B7DCBC27}" type="slidenum">
              <a:rPr lang="en-US" altLang="en-US" smtClean="0">
                <a:solidFill>
                  <a:prstClr val="black">
                    <a:tint val="95000"/>
                  </a:prstClr>
                </a:solidFill>
              </a:rPr>
              <a:pPr>
                <a:defRPr/>
              </a:pPr>
              <a:t>‹#›</a:t>
            </a:fld>
            <a:endParaRPr lang="en-US" altLang="en-US" dirty="0">
              <a:solidFill>
                <a:prstClr val="black">
                  <a:tint val="95000"/>
                </a:prstClr>
              </a:solidFill>
            </a:endParaRPr>
          </a:p>
        </p:txBody>
      </p:sp>
      <p:sp>
        <p:nvSpPr>
          <p:cNvPr id="9" name="Content Placeholder 2"/>
          <p:cNvSpPr>
            <a:spLocks noGrp="1"/>
          </p:cNvSpPr>
          <p:nvPr>
            <p:ph sz="half" idx="13"/>
          </p:nvPr>
        </p:nvSpPr>
        <p:spPr>
          <a:xfrm>
            <a:off x="457199" y="4224973"/>
            <a:ext cx="7396163" cy="1920240"/>
          </a:xfrm>
        </p:spPr>
        <p:txBody>
          <a:bodyPr>
            <a:normAutofit/>
          </a:bodyPr>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Tree>
    <p:extLst>
      <p:ext uri="{BB962C8B-B14F-4D97-AF65-F5344CB8AC3E}">
        <p14:creationId xmlns:p14="http://schemas.microsoft.com/office/powerpoint/2010/main" val="1077417392"/>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22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a:latin typeface="Cambria" panose="02040503050406030204" pitchFamily="18" charset="0"/>
              </a:defRPr>
            </a:lvl1pPr>
            <a:lvl2pPr>
              <a:defRPr>
                <a:latin typeface="Cambria" panose="02040503050406030204" pitchFamily="18" charset="0"/>
              </a:defRPr>
            </a:lvl2pPr>
            <a:lvl3pPr>
              <a:defRPr>
                <a:latin typeface="Cambria" panose="02040503050406030204" pitchFamily="18" charset="0"/>
              </a:defRPr>
            </a:lvl3pPr>
            <a:lvl4pPr>
              <a:defRPr>
                <a:latin typeface="Cambria" panose="02040503050406030204" pitchFamily="18" charset="0"/>
              </a:defRPr>
            </a:lvl4pPr>
            <a:lvl5pPr>
              <a:defRPr>
                <a:latin typeface="Cambria" panose="02040503050406030204" pitchFamily="18"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Rectangle 2"/>
          <p:cNvSpPr>
            <a:spLocks noGrp="1" noChangeArrowheads="1"/>
          </p:cNvSpPr>
          <p:nvPr>
            <p:ph type="ftr" sz="quarter" idx="10"/>
          </p:nvPr>
        </p:nvSpPr>
        <p:spPr>
          <a:ln/>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a:ln/>
        </p:spPr>
        <p:txBody>
          <a:bodyPr/>
          <a:lstStyle>
            <a:lvl1pPr>
              <a:defRPr/>
            </a:lvl1pPr>
          </a:lstStyle>
          <a:p>
            <a:pPr>
              <a:defRPr/>
            </a:pPr>
            <a:fld id="{E18C719C-1F0D-4E9B-BF50-763187845B27}" type="slidenum">
              <a:rPr lang="en-US" altLang="en-US">
                <a:solidFill>
                  <a:prstClr val="black">
                    <a:tint val="95000"/>
                  </a:prstClr>
                </a:solidFill>
              </a:rPr>
              <a:pPr>
                <a:defRPr/>
              </a:pPr>
              <a:t>‹#›</a:t>
            </a:fld>
            <a:endParaRPr lang="en-US" altLang="en-US" dirty="0">
              <a:solidFill>
                <a:prstClr val="black">
                  <a:tint val="95000"/>
                </a:prstClr>
              </a:solidFill>
            </a:endParaRPr>
          </a:p>
        </p:txBody>
      </p:sp>
      <p:sp>
        <p:nvSpPr>
          <p:cNvPr id="6" name="Rectangle 16"/>
          <p:cNvSpPr>
            <a:spLocks noGrp="1" noChangeArrowheads="1"/>
          </p:cNvSpPr>
          <p:nvPr>
            <p:ph type="dt" sz="half" idx="12"/>
          </p:nvPr>
        </p:nvSpPr>
        <p:spPr>
          <a:ln/>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219323563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6" name="Footer Placeholder 21"/>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7" name="Slide Number Placeholder 17"/>
          <p:cNvSpPr>
            <a:spLocks noGrp="1"/>
          </p:cNvSpPr>
          <p:nvPr>
            <p:ph type="sldNum" sz="quarter" idx="12"/>
          </p:nvPr>
        </p:nvSpPr>
        <p:spPr/>
        <p:txBody>
          <a:bodyPr/>
          <a:lstStyle>
            <a:lvl1pPr>
              <a:defRPr/>
            </a:lvl1pPr>
          </a:lstStyle>
          <a:p>
            <a:pPr>
              <a:defRPr/>
            </a:pPr>
            <a:fld id="{61724960-41CF-4EB1-A301-42A9B7DCBC27}" type="slidenum">
              <a:rPr lang="en-US" altLang="en-US" smtClean="0">
                <a:solidFill>
                  <a:prstClr val="black">
                    <a:tint val="95000"/>
                  </a:prstClr>
                </a:solidFill>
              </a:rPr>
              <a:pPr>
                <a:defRPr/>
              </a:pPr>
              <a:t>‹#›</a:t>
            </a:fld>
            <a:endParaRPr lang="en-US" altLang="en-US" dirty="0">
              <a:solidFill>
                <a:prstClr val="black">
                  <a:tint val="95000"/>
                </a:prstClr>
              </a:solidFill>
            </a:endParaRPr>
          </a:p>
        </p:txBody>
      </p:sp>
    </p:spTree>
    <p:extLst>
      <p:ext uri="{BB962C8B-B14F-4D97-AF65-F5344CB8AC3E}">
        <p14:creationId xmlns:p14="http://schemas.microsoft.com/office/powerpoint/2010/main" val="322138128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533400"/>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828800"/>
            <a:ext cx="4038600" cy="20748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Content Placeholder 4"/>
          <p:cNvSpPr>
            <a:spLocks noGrp="1"/>
          </p:cNvSpPr>
          <p:nvPr>
            <p:ph sz="quarter" idx="3"/>
          </p:nvPr>
        </p:nvSpPr>
        <p:spPr>
          <a:xfrm>
            <a:off x="457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8200" y="4056063"/>
            <a:ext cx="4038600" cy="207486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248400"/>
            <a:ext cx="1676400" cy="457200"/>
          </a:xfrm>
        </p:spPr>
        <p:txBody>
          <a:bodyPr/>
          <a:lstStyle>
            <a:lvl1pPr>
              <a:defRPr/>
            </a:lvl1pPr>
          </a:lstStyle>
          <a:p>
            <a:pPr>
              <a:defRPr/>
            </a:pPr>
            <a:endParaRPr lang="en-US" dirty="0">
              <a:solidFill>
                <a:prstClr val="black">
                  <a:tint val="9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9" name="Slide Number Placeholder 8"/>
          <p:cNvSpPr>
            <a:spLocks noGrp="1"/>
          </p:cNvSpPr>
          <p:nvPr>
            <p:ph type="sldNum" sz="quarter" idx="12"/>
          </p:nvPr>
        </p:nvSpPr>
        <p:spPr>
          <a:xfrm>
            <a:off x="6781800" y="6248400"/>
            <a:ext cx="1905000" cy="457200"/>
          </a:xfrm>
        </p:spPr>
        <p:txBody>
          <a:bodyPr/>
          <a:lstStyle>
            <a:lvl1pPr>
              <a:defRPr/>
            </a:lvl1pPr>
          </a:lstStyle>
          <a:p>
            <a:pPr>
              <a:defRPr/>
            </a:pPr>
            <a:fld id="{0E8D4FB4-515A-43A7-9C32-11485621D07B}" type="slidenum">
              <a:rPr lang="en-US" altLang="en-US">
                <a:solidFill>
                  <a:prstClr val="black">
                    <a:tint val="95000"/>
                  </a:prstClr>
                </a:solidFill>
              </a:rPr>
              <a:pPr>
                <a:defRPr/>
              </a:pPr>
              <a:t>‹#›</a:t>
            </a:fld>
            <a:endParaRPr lang="en-US" altLang="en-US" dirty="0">
              <a:solidFill>
                <a:prstClr val="black">
                  <a:tint val="95000"/>
                </a:prstClr>
              </a:solidFill>
            </a:endParaRPr>
          </a:p>
        </p:txBody>
      </p:sp>
    </p:spTree>
    <p:extLst>
      <p:ext uri="{BB962C8B-B14F-4D97-AF65-F5344CB8AC3E}">
        <p14:creationId xmlns:p14="http://schemas.microsoft.com/office/powerpoint/2010/main" val="14039118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userDrawn="1">
  <p:cSld name="25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2"/>
          <p:cNvSpPr>
            <a:spLocks noGrp="1" noChangeArrowheads="1"/>
          </p:cNvSpPr>
          <p:nvPr>
            <p:ph type="ftr" sz="quarter" idx="10"/>
          </p:nvPr>
        </p:nvSpPr>
        <p:spPr/>
        <p:txBody>
          <a:bodyPr/>
          <a:lstStyle>
            <a:lvl1pPr>
              <a:defRPr/>
            </a:lvl1pPr>
          </a:lstStyle>
          <a:p>
            <a:pPr>
              <a:defRPr/>
            </a:pPr>
            <a:endParaRPr lang="en-US" dirty="0">
              <a:solidFill>
                <a:prstClr val="black">
                  <a:tint val="95000"/>
                </a:prstClr>
              </a:solidFill>
            </a:endParaRPr>
          </a:p>
        </p:txBody>
      </p:sp>
      <p:sp>
        <p:nvSpPr>
          <p:cNvPr id="5" name="Rectangle 3"/>
          <p:cNvSpPr>
            <a:spLocks noGrp="1" noChangeArrowheads="1"/>
          </p:cNvSpPr>
          <p:nvPr>
            <p:ph type="sldNum" sz="quarter" idx="11"/>
          </p:nvPr>
        </p:nvSpPr>
        <p:spPr/>
        <p:txBody>
          <a:bodyPr/>
          <a:lstStyle>
            <a:lvl1pPr>
              <a:defRPr/>
            </a:lvl1pPr>
          </a:lstStyle>
          <a:p>
            <a:pPr>
              <a:defRPr/>
            </a:pPr>
            <a:fld id="{AB305013-B6AD-410A-8AAE-458D24D1C360}" type="slidenum">
              <a:rPr lang="en-US">
                <a:solidFill>
                  <a:prstClr val="black">
                    <a:tint val="95000"/>
                  </a:prstClr>
                </a:solidFill>
              </a:rPr>
              <a:pPr>
                <a:defRPr/>
              </a:pPr>
              <a:t>‹#›</a:t>
            </a:fld>
            <a:endParaRPr lang="en-US" dirty="0">
              <a:solidFill>
                <a:prstClr val="black">
                  <a:tint val="95000"/>
                </a:prstClr>
              </a:solidFill>
            </a:endParaRPr>
          </a:p>
        </p:txBody>
      </p:sp>
      <p:sp>
        <p:nvSpPr>
          <p:cNvPr id="6" name="Rectangle 16"/>
          <p:cNvSpPr>
            <a:spLocks noGrp="1" noChangeArrowheads="1"/>
          </p:cNvSpPr>
          <p:nvPr>
            <p:ph type="dt" sz="half" idx="12"/>
          </p:nvPr>
        </p:nvSpPr>
        <p:spPr/>
        <p:txBody>
          <a:bodyPr/>
          <a:lstStyle>
            <a:lvl1pPr>
              <a:defRPr/>
            </a:lvl1pPr>
          </a:lstStyle>
          <a:p>
            <a:pPr>
              <a:defRPr/>
            </a:pPr>
            <a:endParaRPr lang="en-US" dirty="0">
              <a:solidFill>
                <a:prstClr val="black">
                  <a:tint val="95000"/>
                </a:prstClr>
              </a:solidFill>
            </a:endParaRPr>
          </a:p>
        </p:txBody>
      </p:sp>
    </p:spTree>
    <p:extLst>
      <p:ext uri="{BB962C8B-B14F-4D97-AF65-F5344CB8AC3E}">
        <p14:creationId xmlns:p14="http://schemas.microsoft.com/office/powerpoint/2010/main" val="41006564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a:solidFill>
                <a:prstClr val="black">
                  <a:tint val="95000"/>
                </a:prstClr>
              </a:solidFill>
            </a:endParaRPr>
          </a:p>
        </p:txBody>
      </p:sp>
      <p:sp>
        <p:nvSpPr>
          <p:cNvPr id="8" name="Footer Placeholder 5"/>
          <p:cNvSpPr>
            <a:spLocks noGrp="1"/>
          </p:cNvSpPr>
          <p:nvPr>
            <p:ph type="ftr" sz="quarter" idx="11"/>
          </p:nvPr>
        </p:nvSpPr>
        <p:spPr/>
        <p:txBody>
          <a:bodyPr/>
          <a:lstStyle>
            <a:lvl1pPr>
              <a:defRPr/>
            </a:lvl1pPr>
          </a:lstStyle>
          <a:p>
            <a:pPr>
              <a:defRPr/>
            </a:pPr>
            <a:endParaRPr lang="en-US">
              <a:solidFill>
                <a:prstClr val="black">
                  <a:tint val="9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D7192E61-A32C-4134-8E21-E733341E2F11}"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32218440"/>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0"/>
            <a:ext cx="9143999" cy="513543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ctrTitle"/>
          </p:nvPr>
        </p:nvSpPr>
        <p:spPr>
          <a:xfrm>
            <a:off x="685800" y="3355848"/>
            <a:ext cx="8077200" cy="1673352"/>
          </a:xfrm>
        </p:spPr>
        <p:txBody>
          <a:bodyPr vert="horz" lIns="91440" tIns="0" rIns="45720" bIns="0" rtlCol="0" anchor="t">
            <a:normAutofit/>
            <a:scene3d>
              <a:camera prst="orthographicFront"/>
              <a:lightRig rig="threePt" dir="t">
                <a:rot lat="0" lon="0" rev="4800000"/>
              </a:lightRig>
            </a:scene3d>
            <a:sp3d prstMaterial="matte">
              <a:bevelT w="50800" h="10160"/>
            </a:sp3d>
          </a:bodyPr>
          <a:lstStyle>
            <a:lvl1pPr algn="l">
              <a:defRPr sz="4700" b="1"/>
            </a:lvl1pPr>
            <a:extLst/>
          </a:lstStyle>
          <a:p>
            <a:r>
              <a:rPr kumimoji="0" lang="en-US" smtClean="0"/>
              <a:t>Click to edit Master title style</a:t>
            </a:r>
            <a:endParaRPr kumimoji="0"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kumimoji="0" lang="en-US" smtClean="0"/>
              <a:t>Click to edit Master subtitle style</a:t>
            </a:r>
            <a:endParaRPr kumimoji="0" lang="en-US"/>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6/6/2017</a:t>
            </a:fld>
            <a:endParaRPr lang="en-US" dirty="0">
              <a:solidFill>
                <a:srgbClr val="FFFFFF"/>
              </a:solidFill>
            </a:endParaRPr>
          </a:p>
        </p:txBody>
      </p:sp>
      <p:sp>
        <p:nvSpPr>
          <p:cNvPr id="5" name="Footer Placeholder 4"/>
          <p:cNvSpPr>
            <a:spLocks noGrp="1"/>
          </p:cNvSpPr>
          <p:nvPr>
            <p:ph type="ftr" sz="quarter" idx="11"/>
          </p:nvPr>
        </p:nvSpPr>
        <p:spPr/>
        <p:txBody>
          <a:bodyPr/>
          <a:lstStyle/>
          <a:p>
            <a:endParaRPr kumimoji="0" lang="en-US">
              <a:solidFill>
                <a:schemeClr val="accent1">
                  <a:tint val="20000"/>
                </a:schemeClr>
              </a:solidFill>
            </a:endParaRPr>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dirty="0">
              <a:solidFill>
                <a:srgbClr val="FFFFFF"/>
              </a:solidFill>
            </a:endParaRPr>
          </a:p>
        </p:txBody>
      </p:sp>
      <p:sp>
        <p:nvSpPr>
          <p:cNvPr id="10" name="Rectangle 9"/>
          <p:cNvSpPr/>
          <p:nvPr/>
        </p:nvSpPr>
        <p:spPr bwMode="invGray">
          <a:xfrm>
            <a:off x="0" y="5128334"/>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extLst>
      <p:ext uri="{BB962C8B-B14F-4D97-AF65-F5344CB8AC3E}">
        <p14:creationId xmlns:p14="http://schemas.microsoft.com/office/powerpoint/2010/main" val="242901403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8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3AE0F7-83CD-4E82-B5F0-7229B86BC90E}" type="datetimeFigureOut">
              <a:rPr lang="en-US" smtClean="0">
                <a:solidFill>
                  <a:srgbClr val="9A5315"/>
                </a:solidFill>
              </a:rPr>
              <a:pPr/>
              <a:t>6/6/2017</a:t>
            </a:fld>
            <a:endParaRPr lang="en-US">
              <a:solidFill>
                <a:srgbClr val="9A5315"/>
              </a:solidFill>
            </a:endParaRPr>
          </a:p>
        </p:txBody>
      </p:sp>
      <p:sp>
        <p:nvSpPr>
          <p:cNvPr id="5" name="Footer Placeholder 4"/>
          <p:cNvSpPr>
            <a:spLocks noGrp="1"/>
          </p:cNvSpPr>
          <p:nvPr>
            <p:ph type="ftr" sz="quarter" idx="11"/>
          </p:nvPr>
        </p:nvSpPr>
        <p:spPr/>
        <p:txBody>
          <a:bodyPr/>
          <a:lstStyle/>
          <a:p>
            <a:endParaRPr lang="en-US">
              <a:solidFill>
                <a:srgbClr val="9A5315"/>
              </a:solidFill>
            </a:endParaRPr>
          </a:p>
        </p:txBody>
      </p:sp>
      <p:sp>
        <p:nvSpPr>
          <p:cNvPr id="6" name="Slide Number Placeholder 5"/>
          <p:cNvSpPr>
            <a:spLocks noGrp="1"/>
          </p:cNvSpPr>
          <p:nvPr>
            <p:ph type="sldNum" sz="quarter" idx="12"/>
          </p:nvPr>
        </p:nvSpPr>
        <p:spPr/>
        <p:txBody>
          <a:bodyPr/>
          <a:lstStyle/>
          <a:p>
            <a:fld id="{7362C73E-AA86-451E-93A4-182811FED769}" type="slidenum">
              <a:rPr lang="en-US" smtClean="0">
                <a:solidFill>
                  <a:srgbClr val="9A5315"/>
                </a:solidFill>
              </a:rPr>
              <a:pPr/>
              <a:t>‹#›</a:t>
            </a:fld>
            <a:endParaRPr lang="en-US">
              <a:solidFill>
                <a:srgbClr val="9A5315"/>
              </a:solidFill>
            </a:endParaRPr>
          </a:p>
        </p:txBody>
      </p:sp>
    </p:spTree>
    <p:extLst>
      <p:ext uri="{BB962C8B-B14F-4D97-AF65-F5344CB8AC3E}">
        <p14:creationId xmlns:p14="http://schemas.microsoft.com/office/powerpoint/2010/main" val="6471831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82.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2">
        <a:schemeClr val="bg2"/>
      </p:bgRef>
    </p:bg>
    <p:spTree>
      <p:nvGrpSpPr>
        <p:cNvPr id="1" name=""/>
        <p:cNvGrpSpPr/>
        <p:nvPr/>
      </p:nvGrpSpPr>
      <p:grpSpPr>
        <a:xfrm>
          <a:off x="0" y="0"/>
          <a:ext cx="0" cy="0"/>
          <a:chOff x="0" y="0"/>
          <a:chExt cx="0" cy="0"/>
        </a:xfrm>
      </p:grpSpPr>
      <p:sp>
        <p:nvSpPr>
          <p:cNvPr id="9" name="Rectangle 8"/>
          <p:cNvSpPr/>
          <p:nvPr/>
        </p:nvSpPr>
        <p:spPr bwMode="ltGray">
          <a:xfrm>
            <a:off x="0" y="1"/>
            <a:ext cx="9144000" cy="260252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12" name="Rectangle 11"/>
          <p:cNvSpPr/>
          <p:nvPr/>
        </p:nvSpPr>
        <p:spPr bwMode="invGray">
          <a:xfrm>
            <a:off x="0" y="2602520"/>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1"/>
          <p:cNvSpPr>
            <a:spLocks noGrp="1"/>
          </p:cNvSpPr>
          <p:nvPr>
            <p:ph type="title"/>
          </p:nvPr>
        </p:nvSpPr>
        <p:spPr>
          <a:xfrm>
            <a:off x="749808" y="118872"/>
            <a:ext cx="8013192" cy="1636776"/>
          </a:xfrm>
        </p:spPr>
        <p:txBody>
          <a:bodyPr vert="horz" lIns="91440" tIns="0" rIns="91440" bIns="0" rtlCol="0" anchor="b">
            <a:normAutofit/>
            <a:scene3d>
              <a:camera prst="orthographicFront"/>
              <a:lightRig rig="threePt" dir="t">
                <a:rot lat="0" lon="0" rev="4800000"/>
              </a:lightRig>
            </a:scene3d>
            <a:sp3d prstMaterial="matte">
              <a:bevelT w="50800" h="10160"/>
            </a:sp3d>
          </a:bodyPr>
          <a:lstStyle>
            <a:lvl1pPr algn="l">
              <a:defRPr sz="47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740664" y="1828800"/>
            <a:ext cx="8022336" cy="685800"/>
          </a:xfrm>
        </p:spPr>
        <p:txBody>
          <a:bodyPr lIns="146304" tIns="0" rIns="45720" bIns="0" anchor="t"/>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544213AF-26F6-41FA-8D85-E2C5388D6E58}" type="datetimeFigureOut">
              <a:rPr lang="en-US" smtClean="0"/>
              <a:pPr eaLnBrk="1" latinLnBrk="0" hangingPunct="1"/>
              <a:t>6/6/2017</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D5BBC35B-A44B-4119-B8DA-DE9E3DFADA20}" type="slidenum">
              <a:rPr kumimoji="0" lang="en-US" smtClean="0"/>
              <a:pPr eaLnBrk="1" latinLnBrk="0" hangingPunct="1"/>
              <a:t>‹#›</a:t>
            </a:fld>
            <a:endParaRPr kumimoji="0" lang="en-US"/>
          </a:p>
        </p:txBody>
      </p:sp>
    </p:spTree>
    <p:extLst>
      <p:ext uri="{BB962C8B-B14F-4D97-AF65-F5344CB8AC3E}">
        <p14:creationId xmlns:p14="http://schemas.microsoft.com/office/powerpoint/2010/main" val="129357287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8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C63AE0F7-83CD-4E82-B5F0-7229B86BC90E}" type="datetimeFigureOut">
              <a:rPr lang="en-US" smtClean="0">
                <a:solidFill>
                  <a:srgbClr val="9A5315"/>
                </a:solidFill>
              </a:rPr>
              <a:pPr/>
              <a:t>6/6/2017</a:t>
            </a:fld>
            <a:endParaRPr lang="en-US">
              <a:solidFill>
                <a:srgbClr val="9A5315"/>
              </a:solidFill>
            </a:endParaRPr>
          </a:p>
        </p:txBody>
      </p:sp>
      <p:sp>
        <p:nvSpPr>
          <p:cNvPr id="6" name="Footer Placeholder 5"/>
          <p:cNvSpPr>
            <a:spLocks noGrp="1"/>
          </p:cNvSpPr>
          <p:nvPr>
            <p:ph type="ftr" sz="quarter" idx="11"/>
          </p:nvPr>
        </p:nvSpPr>
        <p:spPr/>
        <p:txBody>
          <a:bodyPr/>
          <a:lstStyle/>
          <a:p>
            <a:endParaRPr lang="en-US">
              <a:solidFill>
                <a:srgbClr val="9A5315"/>
              </a:solidFill>
            </a:endParaRPr>
          </a:p>
        </p:txBody>
      </p:sp>
      <p:sp>
        <p:nvSpPr>
          <p:cNvPr id="7" name="Slide Number Placeholder 6"/>
          <p:cNvSpPr>
            <a:spLocks noGrp="1"/>
          </p:cNvSpPr>
          <p:nvPr>
            <p:ph type="sldNum" sz="quarter" idx="12"/>
          </p:nvPr>
        </p:nvSpPr>
        <p:spPr/>
        <p:txBody>
          <a:bodyPr/>
          <a:lstStyle/>
          <a:p>
            <a:fld id="{7362C73E-AA86-451E-93A4-182811FED769}" type="slidenum">
              <a:rPr lang="en-US" smtClean="0">
                <a:solidFill>
                  <a:srgbClr val="9A5315"/>
                </a:solidFill>
              </a:rPr>
              <a:pPr/>
              <a:t>‹#›</a:t>
            </a:fld>
            <a:endParaRPr lang="en-US">
              <a:solidFill>
                <a:srgbClr val="9A5315"/>
              </a:solidFill>
            </a:endParaRPr>
          </a:p>
        </p:txBody>
      </p:sp>
    </p:spTree>
    <p:extLst>
      <p:ext uri="{BB962C8B-B14F-4D97-AF65-F5344CB8AC3E}">
        <p14:creationId xmlns:p14="http://schemas.microsoft.com/office/powerpoint/2010/main" val="14105247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8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eaLnBrk="1" latinLnBrk="0" hangingPunct="1"/>
            <a:r>
              <a:rPr kumimoji="0" lang="en-US" smtClean="0"/>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C63AE0F7-83CD-4E82-B5F0-7229B86BC90E}" type="datetimeFigureOut">
              <a:rPr lang="en-US" smtClean="0">
                <a:solidFill>
                  <a:srgbClr val="9A5315"/>
                </a:solidFill>
              </a:rPr>
              <a:pPr/>
              <a:t>6/6/2017</a:t>
            </a:fld>
            <a:endParaRPr lang="en-US">
              <a:solidFill>
                <a:srgbClr val="9A5315"/>
              </a:solidFill>
            </a:endParaRPr>
          </a:p>
        </p:txBody>
      </p:sp>
      <p:sp>
        <p:nvSpPr>
          <p:cNvPr id="8" name="Footer Placeholder 7"/>
          <p:cNvSpPr>
            <a:spLocks noGrp="1"/>
          </p:cNvSpPr>
          <p:nvPr>
            <p:ph type="ftr" sz="quarter" idx="11"/>
          </p:nvPr>
        </p:nvSpPr>
        <p:spPr/>
        <p:txBody>
          <a:bodyPr/>
          <a:lstStyle/>
          <a:p>
            <a:endParaRPr lang="en-US">
              <a:solidFill>
                <a:srgbClr val="9A5315"/>
              </a:solidFill>
            </a:endParaRPr>
          </a:p>
        </p:txBody>
      </p:sp>
      <p:sp>
        <p:nvSpPr>
          <p:cNvPr id="9" name="Slide Number Placeholder 8"/>
          <p:cNvSpPr>
            <a:spLocks noGrp="1"/>
          </p:cNvSpPr>
          <p:nvPr>
            <p:ph type="sldNum" sz="quarter" idx="12"/>
          </p:nvPr>
        </p:nvSpPr>
        <p:spPr/>
        <p:txBody>
          <a:bodyPr/>
          <a:lstStyle/>
          <a:p>
            <a:fld id="{7362C73E-AA86-451E-93A4-182811FED769}" type="slidenum">
              <a:rPr lang="en-US" smtClean="0">
                <a:solidFill>
                  <a:srgbClr val="9A5315"/>
                </a:solidFill>
              </a:rPr>
              <a:pPr/>
              <a:t>‹#›</a:t>
            </a:fld>
            <a:endParaRPr lang="en-US">
              <a:solidFill>
                <a:srgbClr val="9A5315"/>
              </a:solidFill>
            </a:endParaRPr>
          </a:p>
        </p:txBody>
      </p:sp>
    </p:spTree>
    <p:extLst>
      <p:ext uri="{BB962C8B-B14F-4D97-AF65-F5344CB8AC3E}">
        <p14:creationId xmlns:p14="http://schemas.microsoft.com/office/powerpoint/2010/main" val="3724857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8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C63AE0F7-83CD-4E82-B5F0-7229B86BC90E}" type="datetimeFigureOut">
              <a:rPr lang="en-US" smtClean="0">
                <a:solidFill>
                  <a:srgbClr val="9A5315"/>
                </a:solidFill>
              </a:rPr>
              <a:pPr/>
              <a:t>6/6/2017</a:t>
            </a:fld>
            <a:endParaRPr lang="en-US">
              <a:solidFill>
                <a:srgbClr val="9A5315"/>
              </a:solidFill>
            </a:endParaRPr>
          </a:p>
        </p:txBody>
      </p:sp>
      <p:sp>
        <p:nvSpPr>
          <p:cNvPr id="4" name="Footer Placeholder 3"/>
          <p:cNvSpPr>
            <a:spLocks noGrp="1"/>
          </p:cNvSpPr>
          <p:nvPr>
            <p:ph type="ftr" sz="quarter" idx="11"/>
          </p:nvPr>
        </p:nvSpPr>
        <p:spPr/>
        <p:txBody>
          <a:bodyPr/>
          <a:lstStyle/>
          <a:p>
            <a:endParaRPr lang="en-US">
              <a:solidFill>
                <a:srgbClr val="9A5315"/>
              </a:solidFill>
            </a:endParaRPr>
          </a:p>
        </p:txBody>
      </p:sp>
      <p:sp>
        <p:nvSpPr>
          <p:cNvPr id="5" name="Slide Number Placeholder 4"/>
          <p:cNvSpPr>
            <a:spLocks noGrp="1"/>
          </p:cNvSpPr>
          <p:nvPr>
            <p:ph type="sldNum" sz="quarter" idx="12"/>
          </p:nvPr>
        </p:nvSpPr>
        <p:spPr/>
        <p:txBody>
          <a:bodyPr/>
          <a:lstStyle/>
          <a:p>
            <a:fld id="{7362C73E-AA86-451E-93A4-182811FED769}" type="slidenum">
              <a:rPr lang="en-US" smtClean="0">
                <a:solidFill>
                  <a:srgbClr val="9A5315"/>
                </a:solidFill>
              </a:rPr>
              <a:pPr/>
              <a:t>‹#›</a:t>
            </a:fld>
            <a:endParaRPr lang="en-US">
              <a:solidFill>
                <a:srgbClr val="9A5315"/>
              </a:solidFill>
            </a:endParaRPr>
          </a:p>
        </p:txBody>
      </p:sp>
    </p:spTree>
    <p:extLst>
      <p:ext uri="{BB962C8B-B14F-4D97-AF65-F5344CB8AC3E}">
        <p14:creationId xmlns:p14="http://schemas.microsoft.com/office/powerpoint/2010/main" val="16731991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8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63AE0F7-83CD-4E82-B5F0-7229B86BC90E}" type="datetimeFigureOut">
              <a:rPr lang="en-US" smtClean="0">
                <a:solidFill>
                  <a:srgbClr val="9A5315"/>
                </a:solidFill>
              </a:rPr>
              <a:pPr/>
              <a:t>6/6/2017</a:t>
            </a:fld>
            <a:endParaRPr lang="en-US">
              <a:solidFill>
                <a:srgbClr val="9A5315"/>
              </a:solidFill>
            </a:endParaRPr>
          </a:p>
        </p:txBody>
      </p:sp>
      <p:sp>
        <p:nvSpPr>
          <p:cNvPr id="3" name="Footer Placeholder 2"/>
          <p:cNvSpPr>
            <a:spLocks noGrp="1"/>
          </p:cNvSpPr>
          <p:nvPr>
            <p:ph type="ftr" sz="quarter" idx="11"/>
          </p:nvPr>
        </p:nvSpPr>
        <p:spPr/>
        <p:txBody>
          <a:bodyPr/>
          <a:lstStyle/>
          <a:p>
            <a:endParaRPr lang="en-US">
              <a:solidFill>
                <a:srgbClr val="9A5315"/>
              </a:solidFill>
            </a:endParaRPr>
          </a:p>
        </p:txBody>
      </p:sp>
      <p:sp>
        <p:nvSpPr>
          <p:cNvPr id="4" name="Slide Number Placeholder 3"/>
          <p:cNvSpPr>
            <a:spLocks noGrp="1"/>
          </p:cNvSpPr>
          <p:nvPr>
            <p:ph type="sldNum" sz="quarter" idx="12"/>
          </p:nvPr>
        </p:nvSpPr>
        <p:spPr/>
        <p:txBody>
          <a:bodyPr/>
          <a:lstStyle/>
          <a:p>
            <a:fld id="{7362C73E-AA86-451E-93A4-182811FED769}" type="slidenum">
              <a:rPr lang="en-US" smtClean="0">
                <a:solidFill>
                  <a:srgbClr val="9A5315"/>
                </a:solidFill>
              </a:rPr>
              <a:pPr/>
              <a:t>‹#›</a:t>
            </a:fld>
            <a:endParaRPr lang="en-US">
              <a:solidFill>
                <a:srgbClr val="9A5315"/>
              </a:solidFill>
            </a:endParaRPr>
          </a:p>
        </p:txBody>
      </p:sp>
    </p:spTree>
    <p:extLst>
      <p:ext uri="{BB962C8B-B14F-4D97-AF65-F5344CB8AC3E}">
        <p14:creationId xmlns:p14="http://schemas.microsoft.com/office/powerpoint/2010/main" val="422704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8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7838" y="152400"/>
            <a:ext cx="2523744" cy="978408"/>
          </a:xfrm>
        </p:spPr>
        <p:txBody>
          <a:bodyPr vert="horz" lIns="73152" rIns="45720" bIns="0" rtlCol="0" anchor="b">
            <a:normAutofit/>
            <a:sp3d prstMaterial="matte"/>
          </a:bodyPr>
          <a:lstStyle>
            <a:lvl1pPr algn="l">
              <a:defRPr sz="2000" b="0"/>
            </a:lvl1pPr>
            <a:extLst/>
          </a:lstStyle>
          <a:p>
            <a:r>
              <a:rPr kumimoji="0" lang="en-US" smtClean="0"/>
              <a:t>Click to edit Master title style</a:t>
            </a:r>
            <a:endParaRPr kumimoji="0" lang="en-US"/>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C63AE0F7-83CD-4E82-B5F0-7229B86BC90E}" type="datetimeFigureOut">
              <a:rPr lang="en-US" smtClean="0">
                <a:solidFill>
                  <a:srgbClr val="9A5315"/>
                </a:solidFill>
              </a:rPr>
              <a:pPr/>
              <a:t>6/6/2017</a:t>
            </a:fld>
            <a:endParaRPr lang="en-US">
              <a:solidFill>
                <a:srgbClr val="9A5315"/>
              </a:solidFill>
            </a:endParaRPr>
          </a:p>
        </p:txBody>
      </p:sp>
      <p:sp>
        <p:nvSpPr>
          <p:cNvPr id="6" name="Footer Placeholder 5"/>
          <p:cNvSpPr>
            <a:spLocks noGrp="1"/>
          </p:cNvSpPr>
          <p:nvPr>
            <p:ph type="ftr" sz="quarter" idx="11"/>
          </p:nvPr>
        </p:nvSpPr>
        <p:spPr/>
        <p:txBody>
          <a:bodyPr/>
          <a:lstStyle/>
          <a:p>
            <a:endParaRPr lang="en-US">
              <a:solidFill>
                <a:srgbClr val="9A5315"/>
              </a:solidFill>
            </a:endParaRPr>
          </a:p>
        </p:txBody>
      </p:sp>
      <p:sp>
        <p:nvSpPr>
          <p:cNvPr id="7" name="Slide Number Placeholder 6"/>
          <p:cNvSpPr>
            <a:spLocks noGrp="1"/>
          </p:cNvSpPr>
          <p:nvPr>
            <p:ph type="sldNum" sz="quarter" idx="12"/>
          </p:nvPr>
        </p:nvSpPr>
        <p:spPr/>
        <p:txBody>
          <a:bodyPr/>
          <a:lstStyle/>
          <a:p>
            <a:fld id="{7362C73E-AA86-451E-93A4-182811FED769}" type="slidenum">
              <a:rPr lang="en-US" smtClean="0">
                <a:solidFill>
                  <a:srgbClr val="9A5315"/>
                </a:solidFill>
              </a:rPr>
              <a:pPr/>
              <a:t>‹#›</a:t>
            </a:fld>
            <a:endParaRPr lang="en-US">
              <a:solidFill>
                <a:srgbClr val="9A5315"/>
              </a:solidFill>
            </a:endParaRPr>
          </a:p>
        </p:txBody>
      </p:sp>
      <p:sp>
        <p:nvSpPr>
          <p:cNvPr id="12" name="Rectangle 11"/>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1453896"/>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Tree>
    <p:extLst>
      <p:ext uri="{BB962C8B-B14F-4D97-AF65-F5344CB8AC3E}">
        <p14:creationId xmlns:p14="http://schemas.microsoft.com/office/powerpoint/2010/main" val="316809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88.xml><?xml version="1.0" encoding="utf-8"?>
<p:sldLayout xmlns:a="http://schemas.openxmlformats.org/drawingml/2006/main" xmlns:r="http://schemas.openxmlformats.org/officeDocument/2006/relationships" xmlns:p="http://schemas.openxmlformats.org/presentationml/2006/main" type="picTx" preserve="1">
  <p:cSld name="Picture with Caption">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kumimoji="0" lang="en-US" smtClean="0"/>
              <a:t>Click to edit Master title style</a:t>
            </a:r>
            <a:endParaRPr kumimoji="0"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a:xfrm>
            <a:off x="164592" y="1170432"/>
            <a:ext cx="2523744" cy="201168"/>
          </a:xfrm>
        </p:spPr>
        <p:txBody>
          <a:bodyPr/>
          <a:lstStyle/>
          <a:p>
            <a:fld id="{C63AE0F7-83CD-4E82-B5F0-7229B86BC90E}" type="datetimeFigureOut">
              <a:rPr lang="en-US" smtClean="0">
                <a:solidFill>
                  <a:srgbClr val="9A5315"/>
                </a:solidFill>
              </a:rPr>
              <a:pPr/>
              <a:t>6/6/2017</a:t>
            </a:fld>
            <a:endParaRPr lang="en-US">
              <a:solidFill>
                <a:srgbClr val="9A5315"/>
              </a:solidFill>
            </a:endParaRPr>
          </a:p>
        </p:txBody>
      </p:sp>
      <p:sp>
        <p:nvSpPr>
          <p:cNvPr id="11" name="Rectangle 10"/>
          <p:cNvSpPr/>
          <p:nvPr/>
        </p:nvSpPr>
        <p:spPr>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9" name="Rectangle 8"/>
          <p:cNvSpPr/>
          <p:nvPr/>
        </p:nvSpPr>
        <p:spPr bwMode="invGray">
          <a:xfrm>
            <a:off x="2855737" y="0"/>
            <a:ext cx="45720"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6" name="Footer Placeholder 5"/>
          <p:cNvSpPr>
            <a:spLocks noGrp="1"/>
          </p:cNvSpPr>
          <p:nvPr>
            <p:ph type="ftr" sz="quarter" idx="11"/>
          </p:nvPr>
        </p:nvSpPr>
        <p:spPr>
          <a:xfrm>
            <a:off x="3035808" y="1170432"/>
            <a:ext cx="5193792" cy="201168"/>
          </a:xfrm>
        </p:spPr>
        <p:txBody>
          <a:bodyPr/>
          <a:lstStyle>
            <a:lvl1pPr>
              <a:defRPr>
                <a:solidFill>
                  <a:schemeClr val="bg1">
                    <a:shade val="50000"/>
                  </a:schemeClr>
                </a:solidFill>
              </a:defRPr>
            </a:lvl1pPr>
          </a:lstStyle>
          <a:p>
            <a:endParaRPr lang="en-US">
              <a:solidFill>
                <a:srgbClr val="9A5315"/>
              </a:solidFill>
            </a:endParaRPr>
          </a:p>
        </p:txBody>
      </p:sp>
      <p:sp>
        <p:nvSpPr>
          <p:cNvPr id="7" name="Slide Number Placeholder 6"/>
          <p:cNvSpPr>
            <a:spLocks noGrp="1"/>
          </p:cNvSpPr>
          <p:nvPr>
            <p:ph type="sldNum" sz="quarter" idx="12"/>
          </p:nvPr>
        </p:nvSpPr>
        <p:spPr>
          <a:xfrm>
            <a:off x="8339328" y="1170432"/>
            <a:ext cx="733864" cy="201168"/>
          </a:xfrm>
        </p:spPr>
        <p:txBody>
          <a:bodyPr/>
          <a:lstStyle/>
          <a:p>
            <a:fld id="{7362C73E-AA86-451E-93A4-182811FED769}" type="slidenum">
              <a:rPr lang="en-US" smtClean="0">
                <a:solidFill>
                  <a:srgbClr val="9A5315"/>
                </a:solidFill>
              </a:rPr>
              <a:pPr/>
              <a:t>‹#›</a:t>
            </a:fld>
            <a:endParaRPr lang="en-US">
              <a:solidFill>
                <a:srgbClr val="9A5315"/>
              </a:solidFill>
            </a:endParaRPr>
          </a:p>
        </p:txBody>
      </p:sp>
    </p:spTree>
    <p:extLst>
      <p:ext uri="{BB962C8B-B14F-4D97-AF65-F5344CB8AC3E}">
        <p14:creationId xmlns:p14="http://schemas.microsoft.com/office/powerpoint/2010/main" val="243011892"/>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8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3AE0F7-83CD-4E82-B5F0-7229B86BC90E}" type="datetimeFigureOut">
              <a:rPr lang="en-US" smtClean="0">
                <a:solidFill>
                  <a:srgbClr val="9A5315"/>
                </a:solidFill>
              </a:rPr>
              <a:pPr/>
              <a:t>6/6/2017</a:t>
            </a:fld>
            <a:endParaRPr lang="en-US">
              <a:solidFill>
                <a:srgbClr val="9A5315"/>
              </a:solidFill>
            </a:endParaRPr>
          </a:p>
        </p:txBody>
      </p:sp>
      <p:sp>
        <p:nvSpPr>
          <p:cNvPr id="5" name="Footer Placeholder 4"/>
          <p:cNvSpPr>
            <a:spLocks noGrp="1"/>
          </p:cNvSpPr>
          <p:nvPr>
            <p:ph type="ftr" sz="quarter" idx="11"/>
          </p:nvPr>
        </p:nvSpPr>
        <p:spPr/>
        <p:txBody>
          <a:bodyPr/>
          <a:lstStyle/>
          <a:p>
            <a:endParaRPr lang="en-US">
              <a:solidFill>
                <a:srgbClr val="9A5315"/>
              </a:solidFill>
            </a:endParaRPr>
          </a:p>
        </p:txBody>
      </p:sp>
      <p:sp>
        <p:nvSpPr>
          <p:cNvPr id="6" name="Slide Number Placeholder 5"/>
          <p:cNvSpPr>
            <a:spLocks noGrp="1"/>
          </p:cNvSpPr>
          <p:nvPr>
            <p:ph type="sldNum" sz="quarter" idx="12"/>
          </p:nvPr>
        </p:nvSpPr>
        <p:spPr/>
        <p:txBody>
          <a:bodyPr/>
          <a:lstStyle/>
          <a:p>
            <a:fld id="{7362C73E-AA86-451E-93A4-182811FED769}" type="slidenum">
              <a:rPr lang="en-US" smtClean="0">
                <a:solidFill>
                  <a:srgbClr val="9A5315"/>
                </a:solidFill>
              </a:rPr>
              <a:pPr/>
              <a:t>‹#›</a:t>
            </a:fld>
            <a:endParaRPr lang="en-US">
              <a:solidFill>
                <a:srgbClr val="9A5315"/>
              </a:solidFill>
            </a:endParaRPr>
          </a:p>
        </p:txBody>
      </p:sp>
    </p:spTree>
    <p:extLst>
      <p:ext uri="{BB962C8B-B14F-4D97-AF65-F5344CB8AC3E}">
        <p14:creationId xmlns:p14="http://schemas.microsoft.com/office/powerpoint/2010/main" val="1181727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a:solidFill>
                <a:prstClr val="black">
                  <a:tint val="95000"/>
                </a:prstClr>
              </a:solidFill>
            </a:endParaRPr>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solidFill>
                <a:prstClr val="white">
                  <a:shade val="50000"/>
                </a:prstClr>
              </a:solidFill>
            </a:endParaRP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EC9BACDE-353C-435C-B63B-DD0C9A99C09E}" type="slidenum">
              <a:rPr lang="en-US">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063268733"/>
      </p:ext>
    </p:extLst>
  </p:cSld>
  <p:clrMapOvr>
    <a:overrideClrMapping bg1="lt1" tx1="dk1" bg2="lt2" tx2="dk2" accent1="accent1" accent2="accent2" accent3="accent3" accent4="accent4" accent5="accent5" accent6="accent6" hlink="hlink" folHlink="folHlink"/>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p:cNvSpPr/>
          <p:nvPr/>
        </p:nvSpPr>
        <p:spPr bwMode="invGray">
          <a:xfrm>
            <a:off x="6598920" y="0"/>
            <a:ext cx="45720"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8" name="Rectangle 7"/>
          <p:cNvSpPr/>
          <p:nvPr/>
        </p:nvSpPr>
        <p:spPr bwMode="ltGray">
          <a:xfrm>
            <a:off x="6647687" y="0"/>
            <a:ext cx="2514601"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Vertical Title 1"/>
          <p:cNvSpPr>
            <a:spLocks noGrp="1"/>
          </p:cNvSpPr>
          <p:nvPr>
            <p:ph type="title" orient="vert"/>
          </p:nvPr>
        </p:nvSpPr>
        <p:spPr>
          <a:xfrm>
            <a:off x="6781800" y="274640"/>
            <a:ext cx="19050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304800"/>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C63AE0F7-83CD-4E82-B5F0-7229B86BC90E}" type="datetimeFigureOut">
              <a:rPr lang="en-US" smtClean="0">
                <a:solidFill>
                  <a:srgbClr val="9A5315"/>
                </a:solidFill>
              </a:rPr>
              <a:pPr/>
              <a:t>6/6/2017</a:t>
            </a:fld>
            <a:endParaRPr lang="en-US">
              <a:solidFill>
                <a:srgbClr val="9A5315"/>
              </a:solidFill>
            </a:endParaRPr>
          </a:p>
        </p:txBody>
      </p:sp>
      <p:sp>
        <p:nvSpPr>
          <p:cNvPr id="5" name="Footer Placeholder 4"/>
          <p:cNvSpPr>
            <a:spLocks noGrp="1"/>
          </p:cNvSpPr>
          <p:nvPr>
            <p:ph type="ftr" sz="quarter" idx="11"/>
          </p:nvPr>
        </p:nvSpPr>
        <p:spPr>
          <a:xfrm>
            <a:off x="2640597" y="6377459"/>
            <a:ext cx="3836404" cy="365125"/>
          </a:xfrm>
        </p:spPr>
        <p:txBody>
          <a:bodyPr/>
          <a:lstStyle/>
          <a:p>
            <a:endParaRPr lang="en-US">
              <a:solidFill>
                <a:srgbClr val="9A5315"/>
              </a:solidFill>
            </a:endParaRPr>
          </a:p>
        </p:txBody>
      </p:sp>
      <p:sp>
        <p:nvSpPr>
          <p:cNvPr id="6" name="Slide Number Placeholder 5"/>
          <p:cNvSpPr>
            <a:spLocks noGrp="1"/>
          </p:cNvSpPr>
          <p:nvPr>
            <p:ph type="sldNum" sz="quarter" idx="12"/>
          </p:nvPr>
        </p:nvSpPr>
        <p:spPr/>
        <p:txBody>
          <a:bodyPr/>
          <a:lstStyle/>
          <a:p>
            <a:fld id="{7362C73E-AA86-451E-93A4-182811FED769}" type="slidenum">
              <a:rPr lang="en-US" smtClean="0">
                <a:solidFill>
                  <a:srgbClr val="9A5315"/>
                </a:solidFill>
              </a:rPr>
              <a:pPr/>
              <a:t>‹#›</a:t>
            </a:fld>
            <a:endParaRPr lang="en-US">
              <a:solidFill>
                <a:srgbClr val="9A5315"/>
              </a:solidFill>
            </a:endParaRPr>
          </a:p>
        </p:txBody>
      </p:sp>
    </p:spTree>
    <p:extLst>
      <p:ext uri="{BB962C8B-B14F-4D97-AF65-F5344CB8AC3E}">
        <p14:creationId xmlns:p14="http://schemas.microsoft.com/office/powerpoint/2010/main" val="3226551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Layout>
</file>

<file path=ppt/slideLayouts/slideLayout9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2"/>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pic>
        <p:nvPicPr>
          <p:cNvPr id="6" name="Picture 4" descr="PCOE_PD Logo 0112"/>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b="-11758"/>
          <a:stretch>
            <a:fillRect/>
          </a:stretch>
        </p:blipFill>
        <p:spPr bwMode="auto">
          <a:xfrm>
            <a:off x="7162801" y="4876800"/>
            <a:ext cx="1236663"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userDrawn="1"/>
        </p:nvSpPr>
        <p:spPr bwMode="auto">
          <a:xfrm>
            <a:off x="381000" y="5334002"/>
            <a:ext cx="6400800" cy="5078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tabLst>
                <a:tab pos="2971800" algn="ctr"/>
                <a:tab pos="5943600" algn="r"/>
              </a:tabLst>
              <a:defRPr>
                <a:solidFill>
                  <a:schemeClr val="tx1"/>
                </a:solidFill>
                <a:latin typeface="Arial" charset="0"/>
                <a:ea typeface="MS PGothic" pitchFamily="34" charset="-128"/>
              </a:defRPr>
            </a:lvl1pPr>
            <a:lvl2pPr marL="742950" indent="-285750" eaLnBrk="0" hangingPunct="0">
              <a:tabLst>
                <a:tab pos="2971800" algn="ctr"/>
                <a:tab pos="5943600" algn="r"/>
              </a:tabLst>
              <a:defRPr>
                <a:solidFill>
                  <a:schemeClr val="tx1"/>
                </a:solidFill>
                <a:latin typeface="Arial" charset="0"/>
                <a:ea typeface="MS PGothic" pitchFamily="34" charset="-128"/>
              </a:defRPr>
            </a:lvl2pPr>
            <a:lvl3pPr marL="1143000" indent="-228600" eaLnBrk="0" hangingPunct="0">
              <a:tabLst>
                <a:tab pos="2971800" algn="ctr"/>
                <a:tab pos="5943600" algn="r"/>
              </a:tabLst>
              <a:defRPr>
                <a:solidFill>
                  <a:schemeClr val="tx1"/>
                </a:solidFill>
                <a:latin typeface="Arial" charset="0"/>
                <a:ea typeface="MS PGothic" pitchFamily="34" charset="-128"/>
              </a:defRPr>
            </a:lvl3pPr>
            <a:lvl4pPr marL="1600200" indent="-228600" eaLnBrk="0" hangingPunct="0">
              <a:tabLst>
                <a:tab pos="2971800" algn="ctr"/>
                <a:tab pos="5943600" algn="r"/>
              </a:tabLst>
              <a:defRPr>
                <a:solidFill>
                  <a:schemeClr val="tx1"/>
                </a:solidFill>
                <a:latin typeface="Arial" charset="0"/>
                <a:ea typeface="MS PGothic" pitchFamily="34" charset="-128"/>
              </a:defRPr>
            </a:lvl4pPr>
            <a:lvl5pPr marL="2057400" indent="-228600" eaLnBrk="0" hangingPunct="0">
              <a:tabLst>
                <a:tab pos="2971800" algn="ctr"/>
                <a:tab pos="5943600" algn="r"/>
              </a:tabLst>
              <a:defRPr>
                <a:solidFill>
                  <a:schemeClr val="tx1"/>
                </a:solidFill>
                <a:latin typeface="Arial" charset="0"/>
                <a:ea typeface="MS PGothic" pitchFamily="34" charset="-128"/>
              </a:defRPr>
            </a:lvl5pPr>
            <a:lvl6pPr marL="2514600" indent="-228600" eaLnBrk="0" fontAlgn="base" hangingPunct="0">
              <a:spcBef>
                <a:spcPct val="0"/>
              </a:spcBef>
              <a:spcAft>
                <a:spcPct val="0"/>
              </a:spcAft>
              <a:tabLst>
                <a:tab pos="2971800" algn="ctr"/>
                <a:tab pos="5943600" algn="r"/>
              </a:tabLst>
              <a:defRPr>
                <a:solidFill>
                  <a:schemeClr val="tx1"/>
                </a:solidFill>
                <a:latin typeface="Arial" charset="0"/>
                <a:ea typeface="MS PGothic" pitchFamily="34" charset="-128"/>
              </a:defRPr>
            </a:lvl6pPr>
            <a:lvl7pPr marL="2971800" indent="-228600" eaLnBrk="0" fontAlgn="base" hangingPunct="0">
              <a:spcBef>
                <a:spcPct val="0"/>
              </a:spcBef>
              <a:spcAft>
                <a:spcPct val="0"/>
              </a:spcAft>
              <a:tabLst>
                <a:tab pos="2971800" algn="ctr"/>
                <a:tab pos="5943600" algn="r"/>
              </a:tabLst>
              <a:defRPr>
                <a:solidFill>
                  <a:schemeClr val="tx1"/>
                </a:solidFill>
                <a:latin typeface="Arial" charset="0"/>
                <a:ea typeface="MS PGothic" pitchFamily="34" charset="-128"/>
              </a:defRPr>
            </a:lvl7pPr>
            <a:lvl8pPr marL="3429000" indent="-228600" eaLnBrk="0" fontAlgn="base" hangingPunct="0">
              <a:spcBef>
                <a:spcPct val="0"/>
              </a:spcBef>
              <a:spcAft>
                <a:spcPct val="0"/>
              </a:spcAft>
              <a:tabLst>
                <a:tab pos="2971800" algn="ctr"/>
                <a:tab pos="5943600" algn="r"/>
              </a:tabLst>
              <a:defRPr>
                <a:solidFill>
                  <a:schemeClr val="tx1"/>
                </a:solidFill>
                <a:latin typeface="Arial" charset="0"/>
                <a:ea typeface="MS PGothic" pitchFamily="34" charset="-128"/>
              </a:defRPr>
            </a:lvl8pPr>
            <a:lvl9pPr marL="3886200" indent="-228600" eaLnBrk="0" fontAlgn="base" hangingPunct="0">
              <a:spcBef>
                <a:spcPct val="0"/>
              </a:spcBef>
              <a:spcAft>
                <a:spcPct val="0"/>
              </a:spcAft>
              <a:tabLst>
                <a:tab pos="2971800" algn="ctr"/>
                <a:tab pos="5943600" algn="r"/>
              </a:tabLst>
              <a:defRPr>
                <a:solidFill>
                  <a:schemeClr val="tx1"/>
                </a:solidFill>
                <a:latin typeface="Arial" charset="0"/>
                <a:ea typeface="MS PGothic" pitchFamily="34" charset="-128"/>
              </a:defRPr>
            </a:lvl9pPr>
          </a:lstStyle>
          <a:p>
            <a:pPr eaLnBrk="1" fontAlgn="base" hangingPunct="1">
              <a:spcBef>
                <a:spcPct val="0"/>
              </a:spcBef>
              <a:spcAft>
                <a:spcPct val="0"/>
              </a:spcAft>
              <a:defRPr/>
            </a:pPr>
            <a:r>
              <a:rPr lang="en-US" altLang="en-US" sz="1350" dirty="0" smtClean="0">
                <a:solidFill>
                  <a:srgbClr val="000000"/>
                </a:solidFill>
                <a:latin typeface="Calibri" pitchFamily="34" charset="0"/>
                <a:cs typeface="Times New Roman" pitchFamily="18" charset="0"/>
              </a:rPr>
              <a:t>Placer County Office of Education </a:t>
            </a:r>
            <a:endParaRPr lang="en-US" altLang="en-US" sz="1050" dirty="0" smtClean="0">
              <a:solidFill>
                <a:srgbClr val="000000"/>
              </a:solidFill>
              <a:cs typeface="Arial" charset="0"/>
            </a:endParaRPr>
          </a:p>
          <a:p>
            <a:pPr fontAlgn="base">
              <a:spcBef>
                <a:spcPct val="0"/>
              </a:spcBef>
              <a:spcAft>
                <a:spcPct val="0"/>
              </a:spcAft>
              <a:defRPr/>
            </a:pPr>
            <a:r>
              <a:rPr lang="en-US" altLang="en-US" sz="1350" dirty="0" smtClean="0">
                <a:solidFill>
                  <a:srgbClr val="000000"/>
                </a:solidFill>
                <a:latin typeface="Calibri" pitchFamily="34" charset="0"/>
                <a:cs typeface="Times New Roman" pitchFamily="18" charset="0"/>
              </a:rPr>
              <a:t>Positive Behavioral Interventions and Supports - Universal System</a:t>
            </a:r>
            <a:endParaRPr lang="en-US" altLang="en-US" sz="1800" dirty="0" smtClean="0">
              <a:solidFill>
                <a:srgbClr val="000000"/>
              </a:solidFill>
              <a:cs typeface="Arial" charset="0"/>
            </a:endParaRPr>
          </a:p>
        </p:txBody>
      </p:sp>
      <p:sp>
        <p:nvSpPr>
          <p:cNvPr id="2" name="Title 1"/>
          <p:cNvSpPr>
            <a:spLocks noGrp="1"/>
          </p:cNvSpPr>
          <p:nvPr>
            <p:ph type="ctrTitle"/>
          </p:nvPr>
        </p:nvSpPr>
        <p:spPr>
          <a:xfrm>
            <a:off x="685800" y="3355848"/>
            <a:ext cx="8077200" cy="1673352"/>
          </a:xfrm>
        </p:spPr>
        <p:txBody>
          <a:bodyPr tIns="0" bIns="0" anchor="t"/>
          <a:lstStyle>
            <a:lvl1pPr algn="l">
              <a:defRPr sz="3525" b="1"/>
            </a:lvl1pPr>
            <a:extLst/>
          </a:lstStyle>
          <a:p>
            <a:r>
              <a:rPr lang="en-US" smtClean="0"/>
              <a:t>Click to edit Master title style</a:t>
            </a:r>
            <a:endParaRPr lang="en-US"/>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1500">
                <a:solidFill>
                  <a:srgbClr val="FFFFFF"/>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extLst/>
          </a:lstStyle>
          <a:p>
            <a:r>
              <a:rPr lang="en-US" smtClean="0"/>
              <a:t>Click to edit Master subtitle style</a:t>
            </a:r>
            <a:endParaRPr lang="en-US"/>
          </a:p>
        </p:txBody>
      </p:sp>
      <p:sp>
        <p:nvSpPr>
          <p:cNvPr id="8" name="Date Placeholder 3"/>
          <p:cNvSpPr>
            <a:spLocks noGrp="1"/>
          </p:cNvSpPr>
          <p:nvPr>
            <p:ph type="dt" sz="half" idx="10"/>
          </p:nvPr>
        </p:nvSpPr>
        <p:spPr/>
        <p:txBody>
          <a:bodyPr/>
          <a:lstStyle>
            <a:lvl1pPr>
              <a:defRPr/>
            </a:lvl1pPr>
          </a:lstStyle>
          <a:p>
            <a:pPr>
              <a:defRPr/>
            </a:pPr>
            <a:endParaRPr lang="en-US" dirty="0">
              <a:solidFill>
                <a:prstClr val="white">
                  <a:tint val="9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dirty="0">
              <a:solidFill>
                <a:prstClr val="white">
                  <a:tint val="9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F8965A86-E3E1-49D9-BB84-E9105F8E4B7B}"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2648939809"/>
      </p:ext>
    </p:extLst>
  </p:cSld>
  <p:clrMapOvr>
    <a:overrideClrMapping bg1="dk1" tx1="lt1" bg2="dk2" tx2="lt2" accent1="accent1" accent2="accent2" accent3="accent3" accent4="accent4" accent5="accent5" accent6="accent6" hlink="hlink" folHlink="folHlink"/>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2B308A29-7F25-4165-83F1-4F1B70B86C7F}"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558570376"/>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2"/>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5" name="Rectangle 4"/>
          <p:cNvSpPr/>
          <p:nvPr/>
        </p:nvSpPr>
        <p:spPr bwMode="invGray">
          <a:xfrm>
            <a:off x="0" y="2601915"/>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2" name="Title 1"/>
          <p:cNvSpPr>
            <a:spLocks noGrp="1"/>
          </p:cNvSpPr>
          <p:nvPr>
            <p:ph type="title"/>
          </p:nvPr>
        </p:nvSpPr>
        <p:spPr>
          <a:xfrm>
            <a:off x="749808" y="118872"/>
            <a:ext cx="8013192" cy="1636776"/>
          </a:xfrm>
        </p:spPr>
        <p:txBody>
          <a:bodyPr tIns="0" rIns="91440" bIns="0" anchor="b"/>
          <a:lstStyle>
            <a:lvl1pPr algn="l">
              <a:defRPr sz="3525" b="1" cap="none" baseline="0"/>
            </a:lvl1pPr>
            <a:extLst/>
          </a:lstStyle>
          <a:p>
            <a:r>
              <a:rPr lang="en-US" smtClean="0"/>
              <a:t>Click to edit Master title style</a:t>
            </a:r>
            <a:endParaRPr lang="en-US"/>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1500">
                <a:solidFill>
                  <a:srgbClr val="FFFFFF"/>
                </a:solidFill>
              </a:defRPr>
            </a:lvl1pPr>
            <a:lvl2pPr marL="342900" indent="0">
              <a:buNone/>
              <a:defRPr sz="1350">
                <a:solidFill>
                  <a:schemeClr val="tx1">
                    <a:tint val="75000"/>
                  </a:schemeClr>
                </a:solidFill>
              </a:defRPr>
            </a:lvl2pPr>
            <a:lvl3pPr marL="685800" indent="0">
              <a:buNone/>
              <a:defRPr sz="1200">
                <a:solidFill>
                  <a:schemeClr val="tx1">
                    <a:tint val="75000"/>
                  </a:schemeClr>
                </a:solidFill>
              </a:defRPr>
            </a:lvl3pPr>
            <a:lvl4pPr marL="1028700" indent="0">
              <a:buNone/>
              <a:defRPr sz="1050">
                <a:solidFill>
                  <a:schemeClr val="tx1">
                    <a:tint val="75000"/>
                  </a:schemeClr>
                </a:solidFill>
              </a:defRPr>
            </a:lvl4pPr>
            <a:lvl5pPr marL="1371600" indent="0">
              <a:buNone/>
              <a:defRPr sz="1050">
                <a:solidFill>
                  <a:schemeClr val="tx1">
                    <a:tint val="75000"/>
                  </a:schemeClr>
                </a:solidFill>
              </a:defRPr>
            </a:lvl5pPr>
            <a:lvl6pPr marL="1714500" indent="0">
              <a:buNone/>
              <a:defRPr sz="1050">
                <a:solidFill>
                  <a:schemeClr val="tx1">
                    <a:tint val="75000"/>
                  </a:schemeClr>
                </a:solidFill>
              </a:defRPr>
            </a:lvl6pPr>
            <a:lvl7pPr marL="2057400" indent="0">
              <a:buNone/>
              <a:defRPr sz="1050">
                <a:solidFill>
                  <a:schemeClr val="tx1">
                    <a:tint val="75000"/>
                  </a:schemeClr>
                </a:solidFill>
              </a:defRPr>
            </a:lvl7pPr>
            <a:lvl8pPr marL="2400300" indent="0">
              <a:buNone/>
              <a:defRPr sz="1050">
                <a:solidFill>
                  <a:schemeClr val="tx1">
                    <a:tint val="75000"/>
                  </a:schemeClr>
                </a:solidFill>
              </a:defRPr>
            </a:lvl8pPr>
            <a:lvl9pPr marL="2743200" indent="0">
              <a:buNone/>
              <a:defRPr sz="1050">
                <a:solidFill>
                  <a:schemeClr val="tx1">
                    <a:tint val="75000"/>
                  </a:schemeClr>
                </a:solidFill>
              </a:defRPr>
            </a:lvl9pPr>
            <a:extLst/>
          </a:lstStyle>
          <a:p>
            <a:pPr lvl="0"/>
            <a:r>
              <a:rPr lang="en-US" smtClean="0"/>
              <a:t>Click to edit Master text styles</a:t>
            </a:r>
          </a:p>
        </p:txBody>
      </p:sp>
      <p:sp>
        <p:nvSpPr>
          <p:cNvPr id="6" name="Date Placeholder 3"/>
          <p:cNvSpPr>
            <a:spLocks noGrp="1"/>
          </p:cNvSpPr>
          <p:nvPr>
            <p:ph type="dt" sz="half" idx="10"/>
          </p:nvPr>
        </p:nvSpPr>
        <p:spPr/>
        <p:txBody>
          <a:bodyPr/>
          <a:lstStyle>
            <a:lvl1pPr>
              <a:defRPr/>
            </a:lvl1pPr>
          </a:lstStyle>
          <a:p>
            <a:pPr>
              <a:defRPr/>
            </a:pPr>
            <a:endParaRPr lang="en-US" dirty="0">
              <a:solidFill>
                <a:prstClr val="white">
                  <a:tint val="95000"/>
                </a:prstClr>
              </a:solidFill>
            </a:endParaRPr>
          </a:p>
        </p:txBody>
      </p:sp>
      <p:sp>
        <p:nvSpPr>
          <p:cNvPr id="7" name="Footer Placeholder 4"/>
          <p:cNvSpPr>
            <a:spLocks noGrp="1"/>
          </p:cNvSpPr>
          <p:nvPr>
            <p:ph type="ftr" sz="quarter" idx="11"/>
          </p:nvPr>
        </p:nvSpPr>
        <p:spPr/>
        <p:txBody>
          <a:bodyPr/>
          <a:lstStyle>
            <a:lvl1pPr>
              <a:defRPr/>
            </a:lvl1pPr>
          </a:lstStyle>
          <a:p>
            <a:pPr>
              <a:defRPr/>
            </a:pPr>
            <a:endParaRPr lang="en-US" dirty="0">
              <a:solidFill>
                <a:prstClr val="white">
                  <a:tint val="95000"/>
                </a:prstClr>
              </a:solidFill>
            </a:endParaRPr>
          </a:p>
        </p:txBody>
      </p:sp>
      <p:sp>
        <p:nvSpPr>
          <p:cNvPr id="8" name="Slide Number Placeholder 5"/>
          <p:cNvSpPr>
            <a:spLocks noGrp="1"/>
          </p:cNvSpPr>
          <p:nvPr>
            <p:ph type="sldNum" sz="quarter" idx="12"/>
          </p:nvPr>
        </p:nvSpPr>
        <p:spPr/>
        <p:txBody>
          <a:bodyPr/>
          <a:lstStyle>
            <a:lvl1pPr>
              <a:defRPr/>
            </a:lvl1pPr>
          </a:lstStyle>
          <a:p>
            <a:pPr>
              <a:defRPr/>
            </a:pPr>
            <a:fld id="{4BF2952B-8322-4DF1-94DB-2FFBEC46BEDE}" type="slidenum">
              <a:rPr lang="en-US">
                <a:solidFill>
                  <a:prstClr val="white">
                    <a:tint val="95000"/>
                  </a:prstClr>
                </a:solidFill>
              </a:rPr>
              <a:pPr>
                <a:defRPr/>
              </a:pPr>
              <a:t>‹#›</a:t>
            </a:fld>
            <a:endParaRPr lang="en-US" dirty="0">
              <a:solidFill>
                <a:prstClr val="white">
                  <a:tint val="95000"/>
                </a:prstClr>
              </a:solidFill>
            </a:endParaRPr>
          </a:p>
        </p:txBody>
      </p:sp>
    </p:spTree>
    <p:extLst>
      <p:ext uri="{BB962C8B-B14F-4D97-AF65-F5344CB8AC3E}">
        <p14:creationId xmlns:p14="http://schemas.microsoft.com/office/powerpoint/2010/main" val="2400316787"/>
      </p:ext>
    </p:extLst>
  </p:cSld>
  <p:clrMapOvr>
    <a:overrideClrMapping bg1="dk1" tx1="lt1" bg2="dk2" tx2="lt2" accent1="accent1" accent2="accent2" accent3="accent3" accent4="accent4" accent5="accent5" accent6="accent6" hlink="hlink" folHlink="folHlink"/>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773936"/>
            <a:ext cx="4038600" cy="4623816"/>
          </a:xfrm>
        </p:spPr>
        <p:txBody>
          <a:bodyPr lIns="91440"/>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773936"/>
            <a:ext cx="4038600" cy="4623816"/>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BF726BA3-B91A-4BA5-9D3D-2B7FB66C659A}"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536709268"/>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smtClean="0"/>
              <a:t>Click to edit Master title style</a:t>
            </a:r>
            <a:endParaRPr lang="en-US"/>
          </a:p>
        </p:txBody>
      </p:sp>
      <p:sp>
        <p:nvSpPr>
          <p:cNvPr id="3" name="Text Placeholder 2"/>
          <p:cNvSpPr>
            <a:spLocks noGrp="1"/>
          </p:cNvSpPr>
          <p:nvPr>
            <p:ph type="body" idx="1"/>
          </p:nvPr>
        </p:nvSpPr>
        <p:spPr>
          <a:xfrm>
            <a:off x="457200" y="1698989"/>
            <a:ext cx="4040188"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a:r>
              <a:rPr lang="en-US" smtClean="0"/>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698989"/>
            <a:ext cx="4041775" cy="715355"/>
          </a:xfrm>
        </p:spPr>
        <p:txBody>
          <a:bodyPr lIns="146304" anchor="ctr"/>
          <a:lstStyle>
            <a:lvl1pPr marL="0" indent="0">
              <a:buNone/>
              <a:defRPr sz="1725" b="1" cap="all" baseline="0"/>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extLst/>
          </a:lstStyle>
          <a:p>
            <a:pPr lvl="0"/>
            <a:r>
              <a:rPr lang="en-US" smtClean="0"/>
              <a:t>Click to edit Master text styles</a:t>
            </a:r>
          </a:p>
        </p:txBody>
      </p:sp>
      <p:sp>
        <p:nvSpPr>
          <p:cNvPr id="6" name="Content Placeholder 5"/>
          <p:cNvSpPr>
            <a:spLocks noGrp="1"/>
          </p:cNvSpPr>
          <p:nvPr>
            <p:ph sz="quarter" idx="4"/>
          </p:nvPr>
        </p:nvSpPr>
        <p:spPr>
          <a:xfrm>
            <a:off x="4645026" y="2449512"/>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8" name="Footer Placeholder 7"/>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9" name="Slide Number Placeholder 8"/>
          <p:cNvSpPr>
            <a:spLocks noGrp="1"/>
          </p:cNvSpPr>
          <p:nvPr>
            <p:ph type="sldNum" sz="quarter" idx="12"/>
          </p:nvPr>
        </p:nvSpPr>
        <p:spPr/>
        <p:txBody>
          <a:bodyPr/>
          <a:lstStyle>
            <a:lvl1pPr>
              <a:defRPr/>
            </a:lvl1pPr>
          </a:lstStyle>
          <a:p>
            <a:pPr>
              <a:defRPr/>
            </a:pPr>
            <a:fld id="{FE5B9393-10FE-4D71-843D-6E488B71B84D}"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64208625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4" name="Footer Placeholder 3"/>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5" name="Slide Number Placeholder 4"/>
          <p:cNvSpPr>
            <a:spLocks noGrp="1"/>
          </p:cNvSpPr>
          <p:nvPr>
            <p:ph type="sldNum" sz="quarter" idx="12"/>
          </p:nvPr>
        </p:nvSpPr>
        <p:spPr/>
        <p:txBody>
          <a:bodyPr/>
          <a:lstStyle>
            <a:lvl1pPr>
              <a:defRPr/>
            </a:lvl1pPr>
          </a:lstStyle>
          <a:p>
            <a:pPr>
              <a:defRPr/>
            </a:pPr>
            <a:fld id="{35C91504-BEBE-4B6B-83D0-DD947310420B}"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4178441173"/>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AD113AA3-722B-420D-9EAD-B7F6C828B754}"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213153412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4"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6" name="Rectangle 5"/>
          <p:cNvSpPr/>
          <p:nvPr/>
        </p:nvSpPr>
        <p:spPr bwMode="invGray">
          <a:xfrm>
            <a:off x="2855914"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1500" b="0"/>
            </a:lvl1pPr>
            <a:extLst/>
          </a:lstStyle>
          <a:p>
            <a:r>
              <a:rPr lang="en-US" smtClean="0"/>
              <a:t>Click to edit Master title style</a:t>
            </a:r>
            <a:endParaRPr lang="en-US"/>
          </a:p>
        </p:txBody>
      </p:sp>
      <p:sp>
        <p:nvSpPr>
          <p:cNvPr id="3" name="Content Placeholder 2"/>
          <p:cNvSpPr>
            <a:spLocks noGrp="1"/>
          </p:cNvSpPr>
          <p:nvPr>
            <p:ph idx="1"/>
          </p:nvPr>
        </p:nvSpPr>
        <p:spPr>
          <a:xfrm>
            <a:off x="3019378" y="1743134"/>
            <a:ext cx="5920641" cy="455888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extLs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extLst/>
          </a:lstStyle>
          <a:p>
            <a:pPr lvl="0"/>
            <a:r>
              <a:rPr lang="en-US" smtClean="0"/>
              <a:t>Click to edit Master text styles</a:t>
            </a:r>
          </a:p>
        </p:txBody>
      </p:sp>
      <p:sp>
        <p:nvSpPr>
          <p:cNvPr id="7" name="Date Placeholder 4"/>
          <p:cNvSpPr>
            <a:spLocks noGrp="1"/>
          </p:cNvSpPr>
          <p:nvPr>
            <p:ph type="dt" sz="half" idx="10"/>
          </p:nvPr>
        </p:nvSpPr>
        <p:spPr/>
        <p:txBody>
          <a:bodyPr/>
          <a:lstStyle>
            <a:lvl1pPr>
              <a:defRPr/>
            </a:lvl1pPr>
          </a:lstStyle>
          <a:p>
            <a:pPr>
              <a:defRPr/>
            </a:pPr>
            <a:endParaRPr lang="en-US" dirty="0">
              <a:solidFill>
                <a:prstClr val="black">
                  <a:tint val="95000"/>
                </a:prstClr>
              </a:solidFill>
            </a:endParaRPr>
          </a:p>
        </p:txBody>
      </p:sp>
      <p:sp>
        <p:nvSpPr>
          <p:cNvPr id="8" name="Footer Placeholder 5"/>
          <p:cNvSpPr>
            <a:spLocks noGrp="1"/>
          </p:cNvSpPr>
          <p:nvPr>
            <p:ph type="ftr" sz="quarter" idx="11"/>
          </p:nvPr>
        </p:nvSpPr>
        <p:spPr/>
        <p:txBody>
          <a:bodyPr/>
          <a:lstStyle>
            <a:lvl1pPr>
              <a:defRPr/>
            </a:lvl1pPr>
          </a:lstStyle>
          <a:p>
            <a:pPr>
              <a:defRPr/>
            </a:pPr>
            <a:endParaRPr lang="en-US" dirty="0">
              <a:solidFill>
                <a:prstClr val="black">
                  <a:tint val="95000"/>
                </a:prstClr>
              </a:solidFill>
            </a:endParaRPr>
          </a:p>
        </p:txBody>
      </p:sp>
      <p:sp>
        <p:nvSpPr>
          <p:cNvPr id="9" name="Slide Number Placeholder 6"/>
          <p:cNvSpPr>
            <a:spLocks noGrp="1"/>
          </p:cNvSpPr>
          <p:nvPr>
            <p:ph type="sldNum" sz="quarter" idx="12"/>
          </p:nvPr>
        </p:nvSpPr>
        <p:spPr/>
        <p:txBody>
          <a:bodyPr/>
          <a:lstStyle>
            <a:lvl1pPr>
              <a:defRPr/>
            </a:lvl1pPr>
          </a:lstStyle>
          <a:p>
            <a:pPr>
              <a:defRPr/>
            </a:pPr>
            <a:fld id="{D7192E61-A32C-4134-8E21-E733341E2F11}"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773467607"/>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5591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6" name="Rectangle 5"/>
          <p:cNvSpPr/>
          <p:nvPr/>
        </p:nvSpPr>
        <p:spPr bwMode="invGray">
          <a:xfrm>
            <a:off x="2855914"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2" name="Title 1"/>
          <p:cNvSpPr>
            <a:spLocks noGrp="1"/>
          </p:cNvSpPr>
          <p:nvPr>
            <p:ph type="title"/>
          </p:nvPr>
        </p:nvSpPr>
        <p:spPr>
          <a:xfrm>
            <a:off x="164593" y="155448"/>
            <a:ext cx="2525150" cy="978408"/>
          </a:xfrm>
        </p:spPr>
        <p:txBody>
          <a:bodyPr lIns="73152" bIns="0" anchor="b">
            <a:sp3d prstMaterial="matte"/>
          </a:bodyPr>
          <a:lstStyle>
            <a:lvl1pPr algn="l">
              <a:defRPr sz="1500" b="0"/>
            </a:lvl1pPr>
            <a:extLst/>
          </a:lstStyle>
          <a:p>
            <a:r>
              <a:rPr lang="en-US" smtClean="0"/>
              <a:t>Click to edit Master title style</a:t>
            </a:r>
            <a:endParaRPr lang="en-US"/>
          </a:p>
        </p:txBody>
      </p:sp>
      <p:sp>
        <p:nvSpPr>
          <p:cNvPr id="3" name="Picture Placeholder 2"/>
          <p:cNvSpPr>
            <a:spLocks noGrp="1"/>
          </p:cNvSpPr>
          <p:nvPr>
            <p:ph type="pic" idx="1"/>
          </p:nvPr>
        </p:nvSpPr>
        <p:spPr>
          <a:xfrm>
            <a:off x="2903806" y="1484808"/>
            <a:ext cx="6247397" cy="5373192"/>
          </a:xfrm>
          <a:solidFill>
            <a:schemeClr val="bg2">
              <a:shade val="75000"/>
            </a:schemeClr>
          </a:solidFill>
        </p:spPr>
        <p:txBody>
          <a:bodyPr rtlCol="0">
            <a:normAutofit/>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extLst/>
          </a:lstStyle>
          <a:p>
            <a:pPr lvl="0"/>
            <a:r>
              <a:rPr lang="en-US" noProof="0" dirty="0" smtClean="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extLst/>
          </a:lstStyle>
          <a:p>
            <a:pPr lvl="0"/>
            <a:r>
              <a:rPr lang="en-US" smtClean="0"/>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endParaRPr lang="en-US" dirty="0">
              <a:solidFill>
                <a:prstClr val="black">
                  <a:tint val="95000"/>
                </a:prstClr>
              </a:solidFill>
            </a:endParaRPr>
          </a:p>
        </p:txBody>
      </p:sp>
      <p:sp>
        <p:nvSpPr>
          <p:cNvPr id="8" name="Footer Placeholder 5"/>
          <p:cNvSpPr>
            <a:spLocks noGrp="1"/>
          </p:cNvSpPr>
          <p:nvPr>
            <p:ph type="ftr" sz="quarter" idx="11"/>
          </p:nvPr>
        </p:nvSpPr>
        <p:spPr>
          <a:xfrm>
            <a:off x="3035301" y="1169988"/>
            <a:ext cx="5194300" cy="201612"/>
          </a:xfrm>
        </p:spPr>
        <p:txBody>
          <a:bodyPr/>
          <a:lstStyle>
            <a:lvl1pPr>
              <a:defRPr>
                <a:solidFill>
                  <a:schemeClr val="bg1">
                    <a:shade val="50000"/>
                  </a:schemeClr>
                </a:solidFill>
              </a:defRPr>
            </a:lvl1pPr>
          </a:lstStyle>
          <a:p>
            <a:pPr>
              <a:defRPr/>
            </a:pPr>
            <a:endParaRPr lang="en-US" dirty="0">
              <a:solidFill>
                <a:prstClr val="white">
                  <a:shade val="50000"/>
                </a:prstClr>
              </a:solidFill>
            </a:endParaRPr>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EC9BACDE-353C-435C-B63B-DD0C9A99C09E}" type="slidenum">
              <a:rPr lang="en-US">
                <a:solidFill>
                  <a:prstClr val="black">
                    <a:tint val="95000"/>
                  </a:prstClr>
                </a:solidFill>
              </a:rPr>
              <a:pPr>
                <a:defRPr/>
              </a:pPr>
              <a:t>‹#›</a:t>
            </a:fld>
            <a:endParaRPr lang="en-US" dirty="0">
              <a:solidFill>
                <a:prstClr val="black">
                  <a:tint val="95000"/>
                </a:prstClr>
              </a:solidFill>
            </a:endParaRPr>
          </a:p>
        </p:txBody>
      </p:sp>
    </p:spTree>
    <p:extLst>
      <p:ext uri="{BB962C8B-B14F-4D97-AF65-F5344CB8AC3E}">
        <p14:creationId xmlns:p14="http://schemas.microsoft.com/office/powerpoint/2010/main" val="170434626"/>
      </p:ext>
    </p:extLst>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45.xml"/><Relationship Id="rId13" Type="http://schemas.openxmlformats.org/officeDocument/2006/relationships/slideLayout" Target="../slideLayouts/slideLayout50.xml"/><Relationship Id="rId18" Type="http://schemas.openxmlformats.org/officeDocument/2006/relationships/slideLayout" Target="../slideLayouts/slideLayout55.xml"/><Relationship Id="rId26" Type="http://schemas.openxmlformats.org/officeDocument/2006/relationships/slideLayout" Target="../slideLayouts/slideLayout63.xml"/><Relationship Id="rId39" Type="http://schemas.openxmlformats.org/officeDocument/2006/relationships/slideLayout" Target="../slideLayouts/slideLayout76.xml"/><Relationship Id="rId3" Type="http://schemas.openxmlformats.org/officeDocument/2006/relationships/slideLayout" Target="../slideLayouts/slideLayout40.xml"/><Relationship Id="rId21" Type="http://schemas.openxmlformats.org/officeDocument/2006/relationships/slideLayout" Target="../slideLayouts/slideLayout58.xml"/><Relationship Id="rId34" Type="http://schemas.openxmlformats.org/officeDocument/2006/relationships/slideLayout" Target="../slideLayouts/slideLayout71.xml"/><Relationship Id="rId42" Type="http://schemas.openxmlformats.org/officeDocument/2006/relationships/slideLayout" Target="../slideLayouts/slideLayout79.xml"/><Relationship Id="rId7" Type="http://schemas.openxmlformats.org/officeDocument/2006/relationships/slideLayout" Target="../slideLayouts/slideLayout44.xml"/><Relationship Id="rId12" Type="http://schemas.openxmlformats.org/officeDocument/2006/relationships/slideLayout" Target="../slideLayouts/slideLayout49.xml"/><Relationship Id="rId17" Type="http://schemas.openxmlformats.org/officeDocument/2006/relationships/slideLayout" Target="../slideLayouts/slideLayout54.xml"/><Relationship Id="rId25" Type="http://schemas.openxmlformats.org/officeDocument/2006/relationships/slideLayout" Target="../slideLayouts/slideLayout62.xml"/><Relationship Id="rId33" Type="http://schemas.openxmlformats.org/officeDocument/2006/relationships/slideLayout" Target="../slideLayouts/slideLayout70.xml"/><Relationship Id="rId38" Type="http://schemas.openxmlformats.org/officeDocument/2006/relationships/slideLayout" Target="../slideLayouts/slideLayout75.xml"/><Relationship Id="rId2" Type="http://schemas.openxmlformats.org/officeDocument/2006/relationships/slideLayout" Target="../slideLayouts/slideLayout39.xml"/><Relationship Id="rId16" Type="http://schemas.openxmlformats.org/officeDocument/2006/relationships/slideLayout" Target="../slideLayouts/slideLayout53.xml"/><Relationship Id="rId20" Type="http://schemas.openxmlformats.org/officeDocument/2006/relationships/slideLayout" Target="../slideLayouts/slideLayout57.xml"/><Relationship Id="rId29" Type="http://schemas.openxmlformats.org/officeDocument/2006/relationships/slideLayout" Target="../slideLayouts/slideLayout66.xml"/><Relationship Id="rId41" Type="http://schemas.openxmlformats.org/officeDocument/2006/relationships/slideLayout" Target="../slideLayouts/slideLayout78.xml"/><Relationship Id="rId1" Type="http://schemas.openxmlformats.org/officeDocument/2006/relationships/slideLayout" Target="../slideLayouts/slideLayout38.xml"/><Relationship Id="rId6" Type="http://schemas.openxmlformats.org/officeDocument/2006/relationships/slideLayout" Target="../slideLayouts/slideLayout43.xml"/><Relationship Id="rId11" Type="http://schemas.openxmlformats.org/officeDocument/2006/relationships/slideLayout" Target="../slideLayouts/slideLayout48.xml"/><Relationship Id="rId24" Type="http://schemas.openxmlformats.org/officeDocument/2006/relationships/slideLayout" Target="../slideLayouts/slideLayout61.xml"/><Relationship Id="rId32" Type="http://schemas.openxmlformats.org/officeDocument/2006/relationships/slideLayout" Target="../slideLayouts/slideLayout69.xml"/><Relationship Id="rId37" Type="http://schemas.openxmlformats.org/officeDocument/2006/relationships/slideLayout" Target="../slideLayouts/slideLayout74.xml"/><Relationship Id="rId40" Type="http://schemas.openxmlformats.org/officeDocument/2006/relationships/slideLayout" Target="../slideLayouts/slideLayout77.xml"/><Relationship Id="rId5" Type="http://schemas.openxmlformats.org/officeDocument/2006/relationships/slideLayout" Target="../slideLayouts/slideLayout42.xml"/><Relationship Id="rId15" Type="http://schemas.openxmlformats.org/officeDocument/2006/relationships/slideLayout" Target="../slideLayouts/slideLayout52.xml"/><Relationship Id="rId23" Type="http://schemas.openxmlformats.org/officeDocument/2006/relationships/slideLayout" Target="../slideLayouts/slideLayout60.xml"/><Relationship Id="rId28" Type="http://schemas.openxmlformats.org/officeDocument/2006/relationships/slideLayout" Target="../slideLayouts/slideLayout65.xml"/><Relationship Id="rId36" Type="http://schemas.openxmlformats.org/officeDocument/2006/relationships/slideLayout" Target="../slideLayouts/slideLayout73.xml"/><Relationship Id="rId10" Type="http://schemas.openxmlformats.org/officeDocument/2006/relationships/slideLayout" Target="../slideLayouts/slideLayout47.xml"/><Relationship Id="rId19" Type="http://schemas.openxmlformats.org/officeDocument/2006/relationships/slideLayout" Target="../slideLayouts/slideLayout56.xml"/><Relationship Id="rId31" Type="http://schemas.openxmlformats.org/officeDocument/2006/relationships/slideLayout" Target="../slideLayouts/slideLayout68.xml"/><Relationship Id="rId4" Type="http://schemas.openxmlformats.org/officeDocument/2006/relationships/slideLayout" Target="../slideLayouts/slideLayout41.xml"/><Relationship Id="rId9" Type="http://schemas.openxmlformats.org/officeDocument/2006/relationships/slideLayout" Target="../slideLayouts/slideLayout46.xml"/><Relationship Id="rId14" Type="http://schemas.openxmlformats.org/officeDocument/2006/relationships/slideLayout" Target="../slideLayouts/slideLayout51.xml"/><Relationship Id="rId22" Type="http://schemas.openxmlformats.org/officeDocument/2006/relationships/slideLayout" Target="../slideLayouts/slideLayout59.xml"/><Relationship Id="rId27" Type="http://schemas.openxmlformats.org/officeDocument/2006/relationships/slideLayout" Target="../slideLayouts/slideLayout64.xml"/><Relationship Id="rId30" Type="http://schemas.openxmlformats.org/officeDocument/2006/relationships/slideLayout" Target="../slideLayouts/slideLayout67.xml"/><Relationship Id="rId35" Type="http://schemas.openxmlformats.org/officeDocument/2006/relationships/slideLayout" Target="../slideLayouts/slideLayout72.xml"/><Relationship Id="rId43"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87.xml"/><Relationship Id="rId3" Type="http://schemas.openxmlformats.org/officeDocument/2006/relationships/slideLayout" Target="../slideLayouts/slideLayout82.xml"/><Relationship Id="rId7" Type="http://schemas.openxmlformats.org/officeDocument/2006/relationships/slideLayout" Target="../slideLayouts/slideLayout86.xml"/><Relationship Id="rId12" Type="http://schemas.openxmlformats.org/officeDocument/2006/relationships/theme" Target="../theme/theme3.xml"/><Relationship Id="rId2" Type="http://schemas.openxmlformats.org/officeDocument/2006/relationships/slideLayout" Target="../slideLayouts/slideLayout81.xml"/><Relationship Id="rId1" Type="http://schemas.openxmlformats.org/officeDocument/2006/relationships/slideLayout" Target="../slideLayouts/slideLayout80.xml"/><Relationship Id="rId6" Type="http://schemas.openxmlformats.org/officeDocument/2006/relationships/slideLayout" Target="../slideLayouts/slideLayout85.xml"/><Relationship Id="rId11" Type="http://schemas.openxmlformats.org/officeDocument/2006/relationships/slideLayout" Target="../slideLayouts/slideLayout90.xml"/><Relationship Id="rId5" Type="http://schemas.openxmlformats.org/officeDocument/2006/relationships/slideLayout" Target="../slideLayouts/slideLayout84.xml"/><Relationship Id="rId10" Type="http://schemas.openxmlformats.org/officeDocument/2006/relationships/slideLayout" Target="../slideLayouts/slideLayout89.xml"/><Relationship Id="rId4" Type="http://schemas.openxmlformats.org/officeDocument/2006/relationships/slideLayout" Target="../slideLayouts/slideLayout83.xml"/><Relationship Id="rId9" Type="http://schemas.openxmlformats.org/officeDocument/2006/relationships/slideLayout" Target="../slideLayouts/slideLayout8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98.xml"/><Relationship Id="rId13" Type="http://schemas.openxmlformats.org/officeDocument/2006/relationships/slideLayout" Target="../slideLayouts/slideLayout103.xml"/><Relationship Id="rId18" Type="http://schemas.openxmlformats.org/officeDocument/2006/relationships/slideLayout" Target="../slideLayouts/slideLayout108.xml"/><Relationship Id="rId26" Type="http://schemas.openxmlformats.org/officeDocument/2006/relationships/slideLayout" Target="../slideLayouts/slideLayout116.xml"/><Relationship Id="rId39" Type="http://schemas.openxmlformats.org/officeDocument/2006/relationships/slideLayout" Target="../slideLayouts/slideLayout129.xml"/><Relationship Id="rId3" Type="http://schemas.openxmlformats.org/officeDocument/2006/relationships/slideLayout" Target="../slideLayouts/slideLayout93.xml"/><Relationship Id="rId21" Type="http://schemas.openxmlformats.org/officeDocument/2006/relationships/slideLayout" Target="../slideLayouts/slideLayout111.xml"/><Relationship Id="rId34" Type="http://schemas.openxmlformats.org/officeDocument/2006/relationships/slideLayout" Target="../slideLayouts/slideLayout124.xml"/><Relationship Id="rId7" Type="http://schemas.openxmlformats.org/officeDocument/2006/relationships/slideLayout" Target="../slideLayouts/slideLayout97.xml"/><Relationship Id="rId12" Type="http://schemas.openxmlformats.org/officeDocument/2006/relationships/slideLayout" Target="../slideLayouts/slideLayout102.xml"/><Relationship Id="rId17" Type="http://schemas.openxmlformats.org/officeDocument/2006/relationships/slideLayout" Target="../slideLayouts/slideLayout107.xml"/><Relationship Id="rId25" Type="http://schemas.openxmlformats.org/officeDocument/2006/relationships/slideLayout" Target="../slideLayouts/slideLayout115.xml"/><Relationship Id="rId33" Type="http://schemas.openxmlformats.org/officeDocument/2006/relationships/slideLayout" Target="../slideLayouts/slideLayout123.xml"/><Relationship Id="rId38" Type="http://schemas.openxmlformats.org/officeDocument/2006/relationships/slideLayout" Target="../slideLayouts/slideLayout128.xml"/><Relationship Id="rId2" Type="http://schemas.openxmlformats.org/officeDocument/2006/relationships/slideLayout" Target="../slideLayouts/slideLayout92.xml"/><Relationship Id="rId16" Type="http://schemas.openxmlformats.org/officeDocument/2006/relationships/slideLayout" Target="../slideLayouts/slideLayout106.xml"/><Relationship Id="rId20" Type="http://schemas.openxmlformats.org/officeDocument/2006/relationships/slideLayout" Target="../slideLayouts/slideLayout110.xml"/><Relationship Id="rId29" Type="http://schemas.openxmlformats.org/officeDocument/2006/relationships/slideLayout" Target="../slideLayouts/slideLayout119.xml"/><Relationship Id="rId1" Type="http://schemas.openxmlformats.org/officeDocument/2006/relationships/slideLayout" Target="../slideLayouts/slideLayout91.xml"/><Relationship Id="rId6" Type="http://schemas.openxmlformats.org/officeDocument/2006/relationships/slideLayout" Target="../slideLayouts/slideLayout96.xml"/><Relationship Id="rId11" Type="http://schemas.openxmlformats.org/officeDocument/2006/relationships/slideLayout" Target="../slideLayouts/slideLayout101.xml"/><Relationship Id="rId24" Type="http://schemas.openxmlformats.org/officeDocument/2006/relationships/slideLayout" Target="../slideLayouts/slideLayout114.xml"/><Relationship Id="rId32" Type="http://schemas.openxmlformats.org/officeDocument/2006/relationships/slideLayout" Target="../slideLayouts/slideLayout122.xml"/><Relationship Id="rId37" Type="http://schemas.openxmlformats.org/officeDocument/2006/relationships/slideLayout" Target="../slideLayouts/slideLayout127.xml"/><Relationship Id="rId40" Type="http://schemas.openxmlformats.org/officeDocument/2006/relationships/theme" Target="../theme/theme4.xml"/><Relationship Id="rId5" Type="http://schemas.openxmlformats.org/officeDocument/2006/relationships/slideLayout" Target="../slideLayouts/slideLayout95.xml"/><Relationship Id="rId15" Type="http://schemas.openxmlformats.org/officeDocument/2006/relationships/slideLayout" Target="../slideLayouts/slideLayout105.xml"/><Relationship Id="rId23" Type="http://schemas.openxmlformats.org/officeDocument/2006/relationships/slideLayout" Target="../slideLayouts/slideLayout113.xml"/><Relationship Id="rId28" Type="http://schemas.openxmlformats.org/officeDocument/2006/relationships/slideLayout" Target="../slideLayouts/slideLayout118.xml"/><Relationship Id="rId36" Type="http://schemas.openxmlformats.org/officeDocument/2006/relationships/slideLayout" Target="../slideLayouts/slideLayout126.xml"/><Relationship Id="rId10" Type="http://schemas.openxmlformats.org/officeDocument/2006/relationships/slideLayout" Target="../slideLayouts/slideLayout100.xml"/><Relationship Id="rId19" Type="http://schemas.openxmlformats.org/officeDocument/2006/relationships/slideLayout" Target="../slideLayouts/slideLayout109.xml"/><Relationship Id="rId31" Type="http://schemas.openxmlformats.org/officeDocument/2006/relationships/slideLayout" Target="../slideLayouts/slideLayout121.xml"/><Relationship Id="rId4" Type="http://schemas.openxmlformats.org/officeDocument/2006/relationships/slideLayout" Target="../slideLayouts/slideLayout94.xml"/><Relationship Id="rId9" Type="http://schemas.openxmlformats.org/officeDocument/2006/relationships/slideLayout" Target="../slideLayouts/slideLayout99.xml"/><Relationship Id="rId14" Type="http://schemas.openxmlformats.org/officeDocument/2006/relationships/slideLayout" Target="../slideLayouts/slideLayout104.xml"/><Relationship Id="rId22" Type="http://schemas.openxmlformats.org/officeDocument/2006/relationships/slideLayout" Target="../slideLayouts/slideLayout112.xml"/><Relationship Id="rId27" Type="http://schemas.openxmlformats.org/officeDocument/2006/relationships/slideLayout" Target="../slideLayouts/slideLayout117.xml"/><Relationship Id="rId30" Type="http://schemas.openxmlformats.org/officeDocument/2006/relationships/slideLayout" Target="../slideLayouts/slideLayout120.xml"/><Relationship Id="rId35" Type="http://schemas.openxmlformats.org/officeDocument/2006/relationships/slideLayout" Target="../slideLayouts/slideLayout12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137.xml"/><Relationship Id="rId13" Type="http://schemas.openxmlformats.org/officeDocument/2006/relationships/slideLayout" Target="../slideLayouts/slideLayout142.xml"/><Relationship Id="rId18" Type="http://schemas.openxmlformats.org/officeDocument/2006/relationships/slideLayout" Target="../slideLayouts/slideLayout147.xml"/><Relationship Id="rId26" Type="http://schemas.openxmlformats.org/officeDocument/2006/relationships/slideLayout" Target="../slideLayouts/slideLayout155.xml"/><Relationship Id="rId39" Type="http://schemas.openxmlformats.org/officeDocument/2006/relationships/slideLayout" Target="../slideLayouts/slideLayout168.xml"/><Relationship Id="rId3" Type="http://schemas.openxmlformats.org/officeDocument/2006/relationships/slideLayout" Target="../slideLayouts/slideLayout132.xml"/><Relationship Id="rId21" Type="http://schemas.openxmlformats.org/officeDocument/2006/relationships/slideLayout" Target="../slideLayouts/slideLayout150.xml"/><Relationship Id="rId34" Type="http://schemas.openxmlformats.org/officeDocument/2006/relationships/slideLayout" Target="../slideLayouts/slideLayout163.xml"/><Relationship Id="rId42" Type="http://schemas.openxmlformats.org/officeDocument/2006/relationships/slideLayout" Target="../slideLayouts/slideLayout171.xml"/><Relationship Id="rId7" Type="http://schemas.openxmlformats.org/officeDocument/2006/relationships/slideLayout" Target="../slideLayouts/slideLayout136.xml"/><Relationship Id="rId12" Type="http://schemas.openxmlformats.org/officeDocument/2006/relationships/slideLayout" Target="../slideLayouts/slideLayout141.xml"/><Relationship Id="rId17" Type="http://schemas.openxmlformats.org/officeDocument/2006/relationships/slideLayout" Target="../slideLayouts/slideLayout146.xml"/><Relationship Id="rId25" Type="http://schemas.openxmlformats.org/officeDocument/2006/relationships/slideLayout" Target="../slideLayouts/slideLayout154.xml"/><Relationship Id="rId33" Type="http://schemas.openxmlformats.org/officeDocument/2006/relationships/slideLayout" Target="../slideLayouts/slideLayout162.xml"/><Relationship Id="rId38" Type="http://schemas.openxmlformats.org/officeDocument/2006/relationships/slideLayout" Target="../slideLayouts/slideLayout167.xml"/><Relationship Id="rId2" Type="http://schemas.openxmlformats.org/officeDocument/2006/relationships/slideLayout" Target="../slideLayouts/slideLayout131.xml"/><Relationship Id="rId16" Type="http://schemas.openxmlformats.org/officeDocument/2006/relationships/slideLayout" Target="../slideLayouts/slideLayout145.xml"/><Relationship Id="rId20" Type="http://schemas.openxmlformats.org/officeDocument/2006/relationships/slideLayout" Target="../slideLayouts/slideLayout149.xml"/><Relationship Id="rId29" Type="http://schemas.openxmlformats.org/officeDocument/2006/relationships/slideLayout" Target="../slideLayouts/slideLayout158.xml"/><Relationship Id="rId41" Type="http://schemas.openxmlformats.org/officeDocument/2006/relationships/slideLayout" Target="../slideLayouts/slideLayout170.xml"/><Relationship Id="rId1" Type="http://schemas.openxmlformats.org/officeDocument/2006/relationships/slideLayout" Target="../slideLayouts/slideLayout130.xml"/><Relationship Id="rId6" Type="http://schemas.openxmlformats.org/officeDocument/2006/relationships/slideLayout" Target="../slideLayouts/slideLayout135.xml"/><Relationship Id="rId11" Type="http://schemas.openxmlformats.org/officeDocument/2006/relationships/slideLayout" Target="../slideLayouts/slideLayout140.xml"/><Relationship Id="rId24" Type="http://schemas.openxmlformats.org/officeDocument/2006/relationships/slideLayout" Target="../slideLayouts/slideLayout153.xml"/><Relationship Id="rId32" Type="http://schemas.openxmlformats.org/officeDocument/2006/relationships/slideLayout" Target="../slideLayouts/slideLayout161.xml"/><Relationship Id="rId37" Type="http://schemas.openxmlformats.org/officeDocument/2006/relationships/slideLayout" Target="../slideLayouts/slideLayout166.xml"/><Relationship Id="rId40" Type="http://schemas.openxmlformats.org/officeDocument/2006/relationships/slideLayout" Target="../slideLayouts/slideLayout169.xml"/><Relationship Id="rId5" Type="http://schemas.openxmlformats.org/officeDocument/2006/relationships/slideLayout" Target="../slideLayouts/slideLayout134.xml"/><Relationship Id="rId15" Type="http://schemas.openxmlformats.org/officeDocument/2006/relationships/slideLayout" Target="../slideLayouts/slideLayout144.xml"/><Relationship Id="rId23" Type="http://schemas.openxmlformats.org/officeDocument/2006/relationships/slideLayout" Target="../slideLayouts/slideLayout152.xml"/><Relationship Id="rId28" Type="http://schemas.openxmlformats.org/officeDocument/2006/relationships/slideLayout" Target="../slideLayouts/slideLayout157.xml"/><Relationship Id="rId36" Type="http://schemas.openxmlformats.org/officeDocument/2006/relationships/slideLayout" Target="../slideLayouts/slideLayout165.xml"/><Relationship Id="rId10" Type="http://schemas.openxmlformats.org/officeDocument/2006/relationships/slideLayout" Target="../slideLayouts/slideLayout139.xml"/><Relationship Id="rId19" Type="http://schemas.openxmlformats.org/officeDocument/2006/relationships/slideLayout" Target="../slideLayouts/slideLayout148.xml"/><Relationship Id="rId31" Type="http://schemas.openxmlformats.org/officeDocument/2006/relationships/slideLayout" Target="../slideLayouts/slideLayout160.xml"/><Relationship Id="rId4" Type="http://schemas.openxmlformats.org/officeDocument/2006/relationships/slideLayout" Target="../slideLayouts/slideLayout133.xml"/><Relationship Id="rId9" Type="http://schemas.openxmlformats.org/officeDocument/2006/relationships/slideLayout" Target="../slideLayouts/slideLayout138.xml"/><Relationship Id="rId14" Type="http://schemas.openxmlformats.org/officeDocument/2006/relationships/slideLayout" Target="../slideLayouts/slideLayout143.xml"/><Relationship Id="rId22" Type="http://schemas.openxmlformats.org/officeDocument/2006/relationships/slideLayout" Target="../slideLayouts/slideLayout151.xml"/><Relationship Id="rId27" Type="http://schemas.openxmlformats.org/officeDocument/2006/relationships/slideLayout" Target="../slideLayouts/slideLayout156.xml"/><Relationship Id="rId30" Type="http://schemas.openxmlformats.org/officeDocument/2006/relationships/slideLayout" Target="../slideLayouts/slideLayout159.xml"/><Relationship Id="rId35" Type="http://schemas.openxmlformats.org/officeDocument/2006/relationships/slideLayout" Target="../slideLayouts/slideLayout164.xml"/><Relationship Id="rId43"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2053"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fontAlgn="base">
              <a:spcBef>
                <a:spcPct val="0"/>
              </a:spcBef>
              <a:spcAft>
                <a:spcPct val="0"/>
              </a:spcAft>
              <a:defRPr/>
            </a:pPr>
            <a:fld id="{D2AB976F-E2D6-49C7-93C5-1C692280715F}" type="datetimeFigureOut">
              <a:rPr lang="en-US">
                <a:solidFill>
                  <a:prstClr val="black">
                    <a:tint val="95000"/>
                  </a:prstClr>
                </a:solidFill>
                <a:latin typeface="Arial" charset="0"/>
                <a:cs typeface="Arial" charset="0"/>
              </a:rPr>
              <a:pPr fontAlgn="base">
                <a:spcBef>
                  <a:spcPct val="0"/>
                </a:spcBef>
                <a:spcAft>
                  <a:spcPct val="0"/>
                </a:spcAft>
                <a:defRPr/>
              </a:pPr>
              <a:t>6/6/2017</a:t>
            </a:fld>
            <a:endParaRPr lang="en-US">
              <a:solidFill>
                <a:prstClr val="black">
                  <a:tint val="95000"/>
                </a:prstClr>
              </a:solidFill>
              <a:latin typeface="Arial" charset="0"/>
              <a:cs typeface="Arial" charset="0"/>
            </a:endParaRPr>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fontAlgn="base">
              <a:spcBef>
                <a:spcPct val="0"/>
              </a:spcBef>
              <a:spcAft>
                <a:spcPct val="0"/>
              </a:spcAft>
              <a:defRPr/>
            </a:pPr>
            <a:endParaRPr lang="en-US">
              <a:solidFill>
                <a:prstClr val="black">
                  <a:tint val="95000"/>
                </a:prstClr>
              </a:solidFill>
              <a:latin typeface="Arial" charset="0"/>
              <a:cs typeface="Arial" charset="0"/>
            </a:endParaRPr>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fontAlgn="base">
              <a:spcBef>
                <a:spcPct val="0"/>
              </a:spcBef>
              <a:spcAft>
                <a:spcPct val="0"/>
              </a:spcAft>
              <a:defRPr/>
            </a:pPr>
            <a:fld id="{5622D807-5EE5-4756-995C-2FE2696A7D20}" type="slidenum">
              <a:rPr lang="en-US">
                <a:solidFill>
                  <a:prstClr val="black">
                    <a:tint val="95000"/>
                  </a:prstClr>
                </a:solidFill>
                <a:latin typeface="Arial" charset="0"/>
                <a:cs typeface="Arial" charset="0"/>
              </a:rPr>
              <a:pPr fontAlgn="base">
                <a:spcBef>
                  <a:spcPct val="0"/>
                </a:spcBef>
                <a:spcAft>
                  <a:spcPct val="0"/>
                </a:spcAft>
                <a:defRPr/>
              </a:pPr>
              <a:t>‹#›</a:t>
            </a:fld>
            <a:endParaRPr lang="en-US">
              <a:solidFill>
                <a:prstClr val="black">
                  <a:tint val="95000"/>
                </a:prstClr>
              </a:solidFill>
              <a:latin typeface="Arial" charset="0"/>
              <a:cs typeface="Arial" charset="0"/>
            </a:endParaRPr>
          </a:p>
        </p:txBody>
      </p:sp>
    </p:spTree>
    <p:extLst>
      <p:ext uri="{BB962C8B-B14F-4D97-AF65-F5344CB8AC3E}">
        <p14:creationId xmlns:p14="http://schemas.microsoft.com/office/powerpoint/2010/main" val="299095436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 id="2147483689" r:id="rId29"/>
    <p:sldLayoutId id="2147483690" r:id="rId30"/>
    <p:sldLayoutId id="2147483691" r:id="rId31"/>
    <p:sldLayoutId id="2147483692" r:id="rId32"/>
    <p:sldLayoutId id="2147483693" r:id="rId33"/>
    <p:sldLayoutId id="2147483694" r:id="rId34"/>
    <p:sldLayoutId id="2147483695" r:id="rId35"/>
    <p:sldLayoutId id="2147483696" r:id="rId36"/>
    <p:sldLayoutId id="2147483697" r:id="rId37"/>
  </p:sldLayoutIdLst>
  <p:txStyles>
    <p:titleStyle>
      <a:lvl1pPr algn="l" rtl="0" eaLnBrk="0" fontAlgn="base" hangingPunct="0">
        <a:spcBef>
          <a:spcPct val="0"/>
        </a:spcBef>
        <a:spcAft>
          <a:spcPct val="0"/>
        </a:spcAft>
        <a:defRPr sz="4500" b="1" kern="1200">
          <a:solidFill>
            <a:srgbClr val="347FD8"/>
          </a:solidFill>
          <a:latin typeface="+mj-lt"/>
          <a:ea typeface="+mj-ea"/>
          <a:cs typeface="+mj-cs"/>
        </a:defRPr>
      </a:lvl1pPr>
      <a:lvl2pPr algn="l" rtl="0" eaLnBrk="0" fontAlgn="base" hangingPunct="0">
        <a:spcBef>
          <a:spcPct val="0"/>
        </a:spcBef>
        <a:spcAft>
          <a:spcPct val="0"/>
        </a:spcAft>
        <a:defRPr sz="4500" b="1">
          <a:solidFill>
            <a:srgbClr val="347FD8"/>
          </a:solidFill>
          <a:latin typeface="Corbel" pitchFamily="34" charset="0"/>
        </a:defRPr>
      </a:lvl2pPr>
      <a:lvl3pPr algn="l" rtl="0" eaLnBrk="0" fontAlgn="base" hangingPunct="0">
        <a:spcBef>
          <a:spcPct val="0"/>
        </a:spcBef>
        <a:spcAft>
          <a:spcPct val="0"/>
        </a:spcAft>
        <a:defRPr sz="4500" b="1">
          <a:solidFill>
            <a:srgbClr val="347FD8"/>
          </a:solidFill>
          <a:latin typeface="Corbel" pitchFamily="34" charset="0"/>
        </a:defRPr>
      </a:lvl3pPr>
      <a:lvl4pPr algn="l" rtl="0" eaLnBrk="0" fontAlgn="base" hangingPunct="0">
        <a:spcBef>
          <a:spcPct val="0"/>
        </a:spcBef>
        <a:spcAft>
          <a:spcPct val="0"/>
        </a:spcAft>
        <a:defRPr sz="4500" b="1">
          <a:solidFill>
            <a:srgbClr val="347FD8"/>
          </a:solidFill>
          <a:latin typeface="Corbel" pitchFamily="34" charset="0"/>
        </a:defRPr>
      </a:lvl4pPr>
      <a:lvl5pPr algn="l" rtl="0" eaLnBrk="0" fontAlgn="base" hangingPunct="0">
        <a:spcBef>
          <a:spcPct val="0"/>
        </a:spcBef>
        <a:spcAft>
          <a:spcPct val="0"/>
        </a:spcAft>
        <a:defRPr sz="4500" b="1">
          <a:solidFill>
            <a:srgbClr val="347FD8"/>
          </a:solidFill>
          <a:latin typeface="Corbel" pitchFamily="34" charset="0"/>
        </a:defRPr>
      </a:lvl5pPr>
      <a:lvl6pPr marL="457200" algn="l" rtl="0" fontAlgn="base">
        <a:spcBef>
          <a:spcPct val="0"/>
        </a:spcBef>
        <a:spcAft>
          <a:spcPct val="0"/>
        </a:spcAft>
        <a:defRPr sz="4500" b="1">
          <a:solidFill>
            <a:srgbClr val="347FD8"/>
          </a:solidFill>
          <a:latin typeface="Corbel" pitchFamily="34" charset="0"/>
        </a:defRPr>
      </a:lvl6pPr>
      <a:lvl7pPr marL="914400" algn="l" rtl="0" fontAlgn="base">
        <a:spcBef>
          <a:spcPct val="0"/>
        </a:spcBef>
        <a:spcAft>
          <a:spcPct val="0"/>
        </a:spcAft>
        <a:defRPr sz="4500" b="1">
          <a:solidFill>
            <a:srgbClr val="347FD8"/>
          </a:solidFill>
          <a:latin typeface="Corbel" pitchFamily="34" charset="0"/>
        </a:defRPr>
      </a:lvl7pPr>
      <a:lvl8pPr marL="1371600" algn="l" rtl="0" fontAlgn="base">
        <a:spcBef>
          <a:spcPct val="0"/>
        </a:spcBef>
        <a:spcAft>
          <a:spcPct val="0"/>
        </a:spcAft>
        <a:defRPr sz="4500" b="1">
          <a:solidFill>
            <a:srgbClr val="347FD8"/>
          </a:solidFill>
          <a:latin typeface="Corbel" pitchFamily="34" charset="0"/>
        </a:defRPr>
      </a:lvl8pPr>
      <a:lvl9pPr marL="1828800" algn="l" rtl="0" fontAlgn="base">
        <a:spcBef>
          <a:spcPct val="0"/>
        </a:spcBef>
        <a:spcAft>
          <a:spcPct val="0"/>
        </a:spcAft>
        <a:defRPr sz="4500" b="1">
          <a:solidFill>
            <a:srgbClr val="347FD8"/>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9BBB59"/>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8064A2"/>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4BACC6"/>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dirty="0">
              <a:solidFill>
                <a:prstClr val="white"/>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2053"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pPr fontAlgn="base">
              <a:spcBef>
                <a:spcPct val="0"/>
              </a:spcBef>
              <a:spcAft>
                <a:spcPct val="0"/>
              </a:spcAft>
              <a:defRPr/>
            </a:pPr>
            <a:endParaRPr lang="en-US" dirty="0">
              <a:solidFill>
                <a:prstClr val="black">
                  <a:tint val="95000"/>
                </a:prstClr>
              </a:solidFill>
              <a:latin typeface="Arial" charset="0"/>
              <a:cs typeface="Arial" charset="0"/>
            </a:endParaRPr>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pPr fontAlgn="base">
              <a:spcBef>
                <a:spcPct val="0"/>
              </a:spcBef>
              <a:spcAft>
                <a:spcPct val="0"/>
              </a:spcAft>
              <a:defRPr/>
            </a:pPr>
            <a:endParaRPr lang="en-US" dirty="0">
              <a:solidFill>
                <a:prstClr val="black">
                  <a:tint val="95000"/>
                </a:prstClr>
              </a:solidFill>
              <a:latin typeface="Arial" charset="0"/>
              <a:cs typeface="Arial" charset="0"/>
            </a:endParaRPr>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pPr fontAlgn="base">
              <a:spcBef>
                <a:spcPct val="0"/>
              </a:spcBef>
              <a:spcAft>
                <a:spcPct val="0"/>
              </a:spcAft>
              <a:defRPr/>
            </a:pPr>
            <a:fld id="{CDA5153A-B0BB-431A-8FD0-F7ADCE076B31}" type="slidenum">
              <a:rPr lang="en-US">
                <a:solidFill>
                  <a:prstClr val="black">
                    <a:tint val="95000"/>
                  </a:prstClr>
                </a:solidFill>
                <a:latin typeface="Arial" charset="0"/>
                <a:cs typeface="Arial" charset="0"/>
              </a:rPr>
              <a:pPr fontAlgn="base">
                <a:spcBef>
                  <a:spcPct val="0"/>
                </a:spcBef>
                <a:spcAft>
                  <a:spcPct val="0"/>
                </a:spcAft>
                <a:defRPr/>
              </a:pPr>
              <a:t>‹#›</a:t>
            </a:fld>
            <a:endParaRPr lang="en-US" dirty="0">
              <a:solidFill>
                <a:prstClr val="black">
                  <a:tint val="95000"/>
                </a:prstClr>
              </a:solidFill>
              <a:latin typeface="Arial" charset="0"/>
              <a:cs typeface="Arial" charset="0"/>
            </a:endParaRPr>
          </a:p>
        </p:txBody>
      </p:sp>
    </p:spTree>
    <p:extLst>
      <p:ext uri="{BB962C8B-B14F-4D97-AF65-F5344CB8AC3E}">
        <p14:creationId xmlns:p14="http://schemas.microsoft.com/office/powerpoint/2010/main" val="4018965000"/>
      </p:ext>
    </p:extLst>
  </p:cSld>
  <p:clrMap bg1="lt1" tx1="dk1" bg2="lt2" tx2="dk2" accent1="accent1" accent2="accent2" accent3="accent3" accent4="accent4" accent5="accent5" accent6="accent6" hlink="hlink" folHlink="folHlink"/>
  <p:sldLayoutIdLst>
    <p:sldLayoutId id="2147483699" r:id="rId1"/>
    <p:sldLayoutId id="2147483700" r:id="rId2"/>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 id="2147483713" r:id="rId15"/>
    <p:sldLayoutId id="2147483714" r:id="rId16"/>
    <p:sldLayoutId id="2147483715" r:id="rId17"/>
    <p:sldLayoutId id="2147483716" r:id="rId18"/>
    <p:sldLayoutId id="2147483717" r:id="rId19"/>
    <p:sldLayoutId id="2147483718" r:id="rId20"/>
    <p:sldLayoutId id="2147483719" r:id="rId21"/>
    <p:sldLayoutId id="2147483720" r:id="rId22"/>
    <p:sldLayoutId id="2147483721" r:id="rId23"/>
    <p:sldLayoutId id="2147483722" r:id="rId24"/>
    <p:sldLayoutId id="2147483723" r:id="rId25"/>
    <p:sldLayoutId id="2147483724" r:id="rId26"/>
    <p:sldLayoutId id="2147483725" r:id="rId27"/>
    <p:sldLayoutId id="2147483726" r:id="rId28"/>
    <p:sldLayoutId id="2147483727" r:id="rId29"/>
    <p:sldLayoutId id="2147483728" r:id="rId30"/>
    <p:sldLayoutId id="2147483729" r:id="rId31"/>
    <p:sldLayoutId id="2147483730" r:id="rId32"/>
    <p:sldLayoutId id="2147483731" r:id="rId33"/>
    <p:sldLayoutId id="2147483732" r:id="rId34"/>
    <p:sldLayoutId id="2147483733" r:id="rId35"/>
    <p:sldLayoutId id="2147483734" r:id="rId36"/>
    <p:sldLayoutId id="2147483735" r:id="rId37"/>
    <p:sldLayoutId id="2147483736" r:id="rId38"/>
    <p:sldLayoutId id="2147483737" r:id="rId39"/>
    <p:sldLayoutId id="2147483738" r:id="rId40"/>
    <p:sldLayoutId id="2147483739" r:id="rId41"/>
    <p:sldLayoutId id="2147483740" r:id="rId42"/>
  </p:sldLayoutIdLst>
  <p:hf sldNum="0" hdr="0" ftr="0" dt="0"/>
  <p:txStyles>
    <p:titleStyle>
      <a:lvl1pPr algn="l" rtl="0" eaLnBrk="0" fontAlgn="base" hangingPunct="0">
        <a:spcBef>
          <a:spcPct val="0"/>
        </a:spcBef>
        <a:spcAft>
          <a:spcPct val="0"/>
        </a:spcAft>
        <a:defRPr sz="4500" b="1" kern="1200">
          <a:solidFill>
            <a:srgbClr val="347FD8"/>
          </a:solidFill>
          <a:latin typeface="+mj-lt"/>
          <a:ea typeface="+mj-ea"/>
          <a:cs typeface="+mj-cs"/>
        </a:defRPr>
      </a:lvl1pPr>
      <a:lvl2pPr algn="l" rtl="0" eaLnBrk="0" fontAlgn="base" hangingPunct="0">
        <a:spcBef>
          <a:spcPct val="0"/>
        </a:spcBef>
        <a:spcAft>
          <a:spcPct val="0"/>
        </a:spcAft>
        <a:defRPr sz="4500" b="1">
          <a:solidFill>
            <a:srgbClr val="347FD8"/>
          </a:solidFill>
          <a:latin typeface="Corbel" pitchFamily="34" charset="0"/>
        </a:defRPr>
      </a:lvl2pPr>
      <a:lvl3pPr algn="l" rtl="0" eaLnBrk="0" fontAlgn="base" hangingPunct="0">
        <a:spcBef>
          <a:spcPct val="0"/>
        </a:spcBef>
        <a:spcAft>
          <a:spcPct val="0"/>
        </a:spcAft>
        <a:defRPr sz="4500" b="1">
          <a:solidFill>
            <a:srgbClr val="347FD8"/>
          </a:solidFill>
          <a:latin typeface="Corbel" pitchFamily="34" charset="0"/>
        </a:defRPr>
      </a:lvl3pPr>
      <a:lvl4pPr algn="l" rtl="0" eaLnBrk="0" fontAlgn="base" hangingPunct="0">
        <a:spcBef>
          <a:spcPct val="0"/>
        </a:spcBef>
        <a:spcAft>
          <a:spcPct val="0"/>
        </a:spcAft>
        <a:defRPr sz="4500" b="1">
          <a:solidFill>
            <a:srgbClr val="347FD8"/>
          </a:solidFill>
          <a:latin typeface="Corbel" pitchFamily="34" charset="0"/>
        </a:defRPr>
      </a:lvl4pPr>
      <a:lvl5pPr algn="l" rtl="0" eaLnBrk="0" fontAlgn="base" hangingPunct="0">
        <a:spcBef>
          <a:spcPct val="0"/>
        </a:spcBef>
        <a:spcAft>
          <a:spcPct val="0"/>
        </a:spcAft>
        <a:defRPr sz="4500" b="1">
          <a:solidFill>
            <a:srgbClr val="347FD8"/>
          </a:solidFill>
          <a:latin typeface="Corbel" pitchFamily="34" charset="0"/>
        </a:defRPr>
      </a:lvl5pPr>
      <a:lvl6pPr marL="457200" algn="l" rtl="0" fontAlgn="base">
        <a:spcBef>
          <a:spcPct val="0"/>
        </a:spcBef>
        <a:spcAft>
          <a:spcPct val="0"/>
        </a:spcAft>
        <a:defRPr sz="4500" b="1">
          <a:solidFill>
            <a:srgbClr val="347FD8"/>
          </a:solidFill>
          <a:latin typeface="Corbel" pitchFamily="34" charset="0"/>
        </a:defRPr>
      </a:lvl6pPr>
      <a:lvl7pPr marL="914400" algn="l" rtl="0" fontAlgn="base">
        <a:spcBef>
          <a:spcPct val="0"/>
        </a:spcBef>
        <a:spcAft>
          <a:spcPct val="0"/>
        </a:spcAft>
        <a:defRPr sz="4500" b="1">
          <a:solidFill>
            <a:srgbClr val="347FD8"/>
          </a:solidFill>
          <a:latin typeface="Corbel" pitchFamily="34" charset="0"/>
        </a:defRPr>
      </a:lvl7pPr>
      <a:lvl8pPr marL="1371600" algn="l" rtl="0" fontAlgn="base">
        <a:spcBef>
          <a:spcPct val="0"/>
        </a:spcBef>
        <a:spcAft>
          <a:spcPct val="0"/>
        </a:spcAft>
        <a:defRPr sz="4500" b="1">
          <a:solidFill>
            <a:srgbClr val="347FD8"/>
          </a:solidFill>
          <a:latin typeface="Corbel" pitchFamily="34" charset="0"/>
        </a:defRPr>
      </a:lvl8pPr>
      <a:lvl9pPr marL="1828800" algn="l" rtl="0" fontAlgn="base">
        <a:spcBef>
          <a:spcPct val="0"/>
        </a:spcBef>
        <a:spcAft>
          <a:spcPct val="0"/>
        </a:spcAft>
        <a:defRPr sz="4500" b="1">
          <a:solidFill>
            <a:srgbClr val="347FD8"/>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9BBB59"/>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8064A2"/>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4BACC6"/>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bwMode="invGray">
          <a:xfrm>
            <a:off x="0" y="1435895"/>
            <a:ext cx="9144000" cy="4572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7" name="Rectangle 6"/>
          <p:cNvSpPr/>
          <p:nvPr/>
        </p:nvSpPr>
        <p:spPr bwMode="ltGray">
          <a:xfrm>
            <a:off x="0" y="0"/>
            <a:ext cx="9143999" cy="143373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p:nvSpPr>
          <p:cNvPr id="2" name="Title Placeholder 1"/>
          <p:cNvSpPr>
            <a:spLocks noGrp="1"/>
          </p:cNvSpPr>
          <p:nvPr>
            <p:ph type="title"/>
          </p:nvPr>
        </p:nvSpPr>
        <p:spPr>
          <a:xfrm>
            <a:off x="457200" y="152400"/>
            <a:ext cx="8229600" cy="1251062"/>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775191"/>
            <a:ext cx="8229600" cy="4625609"/>
          </a:xfrm>
          <a:prstGeom prst="rect">
            <a:avLst/>
          </a:prstGeom>
        </p:spPr>
        <p:txBody>
          <a:bodyPr vert="horz" lIns="54864" tIns="91440" rtlCol="0">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4" name="Date Placeholder 3"/>
          <p:cNvSpPr>
            <a:spLocks noGrp="1"/>
          </p:cNvSpPr>
          <p:nvPr>
            <p:ph type="dt" sz="half" idx="2"/>
          </p:nvPr>
        </p:nvSpPr>
        <p:spPr>
          <a:xfrm>
            <a:off x="457200" y="6476999"/>
            <a:ext cx="2133600" cy="274320"/>
          </a:xfrm>
          <a:prstGeom prst="rect">
            <a:avLst/>
          </a:prstGeom>
        </p:spPr>
        <p:txBody>
          <a:bodyPr vert="horz" lIns="109728" rIns="45720" bIns="0" rtlCol="0" anchor="b"/>
          <a:lstStyle>
            <a:lvl1pPr algn="l" eaLnBrk="1" latinLnBrk="0" hangingPunct="1">
              <a:defRPr kumimoji="0" sz="1200">
                <a:solidFill>
                  <a:schemeClr val="tx1">
                    <a:tint val="95000"/>
                  </a:schemeClr>
                </a:solidFill>
              </a:defRPr>
            </a:lvl1pPr>
            <a:extLst/>
          </a:lstStyle>
          <a:p>
            <a:fld id="{C63AE0F7-83CD-4E82-B5F0-7229B86BC90E}" type="datetimeFigureOut">
              <a:rPr lang="en-US" smtClean="0">
                <a:solidFill>
                  <a:srgbClr val="9A5315"/>
                </a:solidFill>
              </a:rPr>
              <a:pPr/>
              <a:t>6/6/2017</a:t>
            </a:fld>
            <a:endParaRPr lang="en-US">
              <a:solidFill>
                <a:srgbClr val="9A5315"/>
              </a:solidFill>
            </a:endParaRPr>
          </a:p>
        </p:txBody>
      </p:sp>
      <p:sp>
        <p:nvSpPr>
          <p:cNvPr id="5" name="Footer Placeholder 4"/>
          <p:cNvSpPr>
            <a:spLocks noGrp="1"/>
          </p:cNvSpPr>
          <p:nvPr>
            <p:ph type="ftr" sz="quarter" idx="3"/>
          </p:nvPr>
        </p:nvSpPr>
        <p:spPr>
          <a:xfrm>
            <a:off x="2640596" y="6476999"/>
            <a:ext cx="5507719" cy="274320"/>
          </a:xfrm>
          <a:prstGeom prst="rect">
            <a:avLst/>
          </a:prstGeom>
        </p:spPr>
        <p:txBody>
          <a:bodyPr vert="horz" lIns="45720" rIns="45720" bIns="0" rtlCol="0" anchor="b"/>
          <a:lstStyle>
            <a:lvl1pPr algn="l" eaLnBrk="1" latinLnBrk="0" hangingPunct="1">
              <a:defRPr kumimoji="0" sz="1200">
                <a:solidFill>
                  <a:schemeClr val="tx1">
                    <a:tint val="95000"/>
                  </a:schemeClr>
                </a:solidFill>
              </a:defRPr>
            </a:lvl1pPr>
            <a:extLst/>
          </a:lstStyle>
          <a:p>
            <a:endParaRPr lang="en-US">
              <a:solidFill>
                <a:srgbClr val="9A5315"/>
              </a:solidFill>
            </a:endParaRPr>
          </a:p>
        </p:txBody>
      </p:sp>
      <p:sp>
        <p:nvSpPr>
          <p:cNvPr id="6" name="Slide Number Placeholder 5"/>
          <p:cNvSpPr>
            <a:spLocks noGrp="1"/>
          </p:cNvSpPr>
          <p:nvPr>
            <p:ph type="sldNum" sz="quarter" idx="4"/>
          </p:nvPr>
        </p:nvSpPr>
        <p:spPr>
          <a:xfrm>
            <a:off x="8204396" y="6476999"/>
            <a:ext cx="733864" cy="274320"/>
          </a:xfrm>
          <a:prstGeom prst="rect">
            <a:avLst/>
          </a:prstGeom>
        </p:spPr>
        <p:txBody>
          <a:bodyPr vert="horz" bIns="0" rtlCol="0" anchor="b"/>
          <a:lstStyle>
            <a:lvl1pPr algn="r" eaLnBrk="1" latinLnBrk="0" hangingPunct="1">
              <a:defRPr kumimoji="0" sz="1200">
                <a:solidFill>
                  <a:schemeClr val="tx1">
                    <a:tint val="95000"/>
                  </a:schemeClr>
                </a:solidFill>
              </a:defRPr>
            </a:lvl1pPr>
            <a:extLst/>
          </a:lstStyle>
          <a:p>
            <a:fld id="{7362C73E-AA86-451E-93A4-182811FED769}" type="slidenum">
              <a:rPr lang="en-US" smtClean="0">
                <a:solidFill>
                  <a:srgbClr val="9A5315"/>
                </a:solidFill>
              </a:rPr>
              <a:pPr/>
              <a:t>‹#›</a:t>
            </a:fld>
            <a:endParaRPr lang="en-US">
              <a:solidFill>
                <a:srgbClr val="9A5315"/>
              </a:solidFill>
            </a:endParaRPr>
          </a:p>
        </p:txBody>
      </p:sp>
    </p:spTree>
    <p:extLst>
      <p:ext uri="{BB962C8B-B14F-4D97-AF65-F5344CB8AC3E}">
        <p14:creationId xmlns:p14="http://schemas.microsoft.com/office/powerpoint/2010/main" val="3746838322"/>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txStyles>
    <p:titleStyle>
      <a:lvl1pPr algn="l" rtl="0" eaLnBrk="1" latinLnBrk="0" hangingPunct="1">
        <a:spcBef>
          <a:spcPct val="0"/>
        </a:spcBef>
        <a:buNone/>
        <a:defRPr kumimoji="0" sz="4500" b="1" kern="1200">
          <a:solidFill>
            <a:schemeClr val="accent1">
              <a:satMod val="150000"/>
            </a:schemeClr>
          </a:solidFill>
          <a:effectLst/>
          <a:latin typeface="+mj-lt"/>
          <a:ea typeface="+mj-ea"/>
          <a:cs typeface="+mj-cs"/>
        </a:defRPr>
      </a:lvl1pPr>
      <a:extLst/>
    </p:titleStyle>
    <p:bodyStyle>
      <a:lvl1pPr marL="438912" indent="-320040" algn="l" rtl="0" eaLnBrk="1" latinLnBrk="0" hangingPunct="1">
        <a:spcBef>
          <a:spcPts val="0"/>
        </a:spcBef>
        <a:buClr>
          <a:schemeClr val="accent1"/>
        </a:buClr>
        <a:buSzPct val="80000"/>
        <a:buFont typeface="Wingdings 2"/>
        <a:buChar char=""/>
        <a:defRPr kumimoji="0" sz="3200" kern="1200">
          <a:solidFill>
            <a:schemeClr val="tx1"/>
          </a:solidFill>
          <a:latin typeface="+mn-lt"/>
          <a:ea typeface="+mn-ea"/>
          <a:cs typeface="+mn-cs"/>
        </a:defRPr>
      </a:lvl1pPr>
      <a:lvl2pPr marL="731520" indent="-274320" algn="l" rtl="0" eaLnBrk="1" latinLnBrk="0" hangingPunct="1">
        <a:spcBef>
          <a:spcPct val="20000"/>
        </a:spcBef>
        <a:buClr>
          <a:schemeClr val="accent2"/>
        </a:buClr>
        <a:buSzPct val="90000"/>
        <a:buFont typeface="Wingdings"/>
        <a:buChar char=""/>
        <a:defRPr kumimoji="0" sz="2800" kern="1200">
          <a:solidFill>
            <a:schemeClr val="tx1"/>
          </a:solidFill>
          <a:latin typeface="+mn-lt"/>
          <a:ea typeface="+mn-ea"/>
          <a:cs typeface="+mn-cs"/>
        </a:defRPr>
      </a:lvl2pPr>
      <a:lvl3pPr marL="996696" indent="-228600" algn="l" rtl="0" eaLnBrk="1" latinLnBrk="0" hangingPunct="1">
        <a:spcBef>
          <a:spcPct val="20000"/>
        </a:spcBef>
        <a:buClr>
          <a:schemeClr val="accent3"/>
        </a:buClr>
        <a:buFont typeface="Arial"/>
        <a:buChar char="▪"/>
        <a:defRPr kumimoji="0" sz="2400" kern="1200">
          <a:solidFill>
            <a:schemeClr val="tx1"/>
          </a:solidFill>
          <a:latin typeface="+mn-lt"/>
          <a:ea typeface="+mn-ea"/>
          <a:cs typeface="+mn-cs"/>
        </a:defRPr>
      </a:lvl3pPr>
      <a:lvl4pPr marL="1216152" indent="-182880" algn="l" rtl="0" eaLnBrk="1" latinLnBrk="0" hangingPunct="1">
        <a:spcBef>
          <a:spcPct val="20000"/>
        </a:spcBef>
        <a:buClr>
          <a:schemeClr val="accent4"/>
        </a:buClr>
        <a:buFont typeface="Arial"/>
        <a:buChar char="▪"/>
        <a:defRPr kumimoji="0" sz="2000" kern="1200">
          <a:solidFill>
            <a:schemeClr val="tx1"/>
          </a:solidFill>
          <a:latin typeface="+mn-lt"/>
          <a:ea typeface="+mn-ea"/>
          <a:cs typeface="+mn-cs"/>
        </a:defRPr>
      </a:lvl4pPr>
      <a:lvl5pPr marL="1426464" indent="-182880" algn="l" rtl="0" eaLnBrk="1" latinLnBrk="0" hangingPunct="1">
        <a:spcBef>
          <a:spcPct val="20000"/>
        </a:spcBef>
        <a:buClr>
          <a:schemeClr val="accent5"/>
        </a:buClr>
        <a:buFont typeface="Wingdings 3"/>
        <a:buChar char=""/>
        <a:defRPr kumimoji="0" lang="en-US" sz="2000" kern="1200" smtClean="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7" name="Rectangle 6"/>
          <p:cNvSpPr/>
          <p:nvPr/>
        </p:nvSpPr>
        <p:spPr bwMode="ltGray">
          <a:xfrm>
            <a:off x="0" y="2"/>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2053"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900">
                <a:solidFill>
                  <a:schemeClr val="tx1">
                    <a:tint val="95000"/>
                  </a:schemeClr>
                </a:solidFill>
              </a:defRPr>
            </a:lvl1pPr>
            <a:extLst/>
          </a:lstStyle>
          <a:p>
            <a:pPr fontAlgn="base">
              <a:spcBef>
                <a:spcPct val="0"/>
              </a:spcBef>
              <a:spcAft>
                <a:spcPct val="0"/>
              </a:spcAft>
              <a:defRPr/>
            </a:pPr>
            <a:fld id="{D2AB976F-E2D6-49C7-93C5-1C692280715F}" type="datetimeFigureOut">
              <a:rPr lang="en-US">
                <a:solidFill>
                  <a:prstClr val="black">
                    <a:tint val="95000"/>
                  </a:prstClr>
                </a:solidFill>
                <a:latin typeface="Arial" charset="0"/>
                <a:cs typeface="Arial" charset="0"/>
              </a:rPr>
              <a:pPr fontAlgn="base">
                <a:spcBef>
                  <a:spcPct val="0"/>
                </a:spcBef>
                <a:spcAft>
                  <a:spcPct val="0"/>
                </a:spcAft>
                <a:defRPr/>
              </a:pPr>
              <a:t>6/6/2017</a:t>
            </a:fld>
            <a:endParaRPr lang="en-US" dirty="0">
              <a:solidFill>
                <a:prstClr val="black">
                  <a:tint val="95000"/>
                </a:prstClr>
              </a:solidFill>
              <a:latin typeface="Arial" charset="0"/>
              <a:cs typeface="Arial" charset="0"/>
            </a:endParaRPr>
          </a:p>
        </p:txBody>
      </p:sp>
      <p:sp>
        <p:nvSpPr>
          <p:cNvPr id="5" name="Footer Placeholder 4"/>
          <p:cNvSpPr>
            <a:spLocks noGrp="1"/>
          </p:cNvSpPr>
          <p:nvPr>
            <p:ph type="ftr" sz="quarter" idx="3"/>
          </p:nvPr>
        </p:nvSpPr>
        <p:spPr>
          <a:xfrm>
            <a:off x="2640014" y="6477000"/>
            <a:ext cx="5508625" cy="274638"/>
          </a:xfrm>
          <a:prstGeom prst="rect">
            <a:avLst/>
          </a:prstGeom>
        </p:spPr>
        <p:txBody>
          <a:bodyPr vert="horz" lIns="45720" rIns="45720" bIns="0" rtlCol="0" anchor="b"/>
          <a:lstStyle>
            <a:lvl1pPr algn="l" eaLnBrk="1" latinLnBrk="0" hangingPunct="1">
              <a:defRPr kumimoji="0" sz="900">
                <a:solidFill>
                  <a:schemeClr val="tx1">
                    <a:tint val="95000"/>
                  </a:schemeClr>
                </a:solidFill>
              </a:defRPr>
            </a:lvl1pPr>
            <a:extLst/>
          </a:lstStyle>
          <a:p>
            <a:pPr fontAlgn="base">
              <a:spcBef>
                <a:spcPct val="0"/>
              </a:spcBef>
              <a:spcAft>
                <a:spcPct val="0"/>
              </a:spcAft>
              <a:defRPr/>
            </a:pPr>
            <a:endParaRPr lang="en-US" dirty="0">
              <a:solidFill>
                <a:prstClr val="black">
                  <a:tint val="95000"/>
                </a:prstClr>
              </a:solidFill>
              <a:latin typeface="Arial" charset="0"/>
              <a:cs typeface="Arial" charset="0"/>
            </a:endParaRPr>
          </a:p>
        </p:txBody>
      </p:sp>
      <p:sp>
        <p:nvSpPr>
          <p:cNvPr id="6" name="Slide Number Placeholder 5"/>
          <p:cNvSpPr>
            <a:spLocks noGrp="1"/>
          </p:cNvSpPr>
          <p:nvPr>
            <p:ph type="sldNum" sz="quarter" idx="4"/>
          </p:nvPr>
        </p:nvSpPr>
        <p:spPr>
          <a:xfrm>
            <a:off x="8204201" y="6477000"/>
            <a:ext cx="733425" cy="274638"/>
          </a:xfrm>
          <a:prstGeom prst="rect">
            <a:avLst/>
          </a:prstGeom>
        </p:spPr>
        <p:txBody>
          <a:bodyPr vert="horz" bIns="0" rtlCol="0" anchor="b"/>
          <a:lstStyle>
            <a:lvl1pPr algn="r" eaLnBrk="1" latinLnBrk="0" hangingPunct="1">
              <a:defRPr kumimoji="0" sz="900">
                <a:solidFill>
                  <a:schemeClr val="tx1">
                    <a:tint val="95000"/>
                  </a:schemeClr>
                </a:solidFill>
              </a:defRPr>
            </a:lvl1pPr>
            <a:extLst/>
          </a:lstStyle>
          <a:p>
            <a:pPr fontAlgn="base">
              <a:spcBef>
                <a:spcPct val="0"/>
              </a:spcBef>
              <a:spcAft>
                <a:spcPct val="0"/>
              </a:spcAft>
              <a:defRPr/>
            </a:pPr>
            <a:fld id="{5622D807-5EE5-4756-995C-2FE2696A7D20}" type="slidenum">
              <a:rPr lang="en-US">
                <a:solidFill>
                  <a:prstClr val="black">
                    <a:tint val="95000"/>
                  </a:prstClr>
                </a:solidFill>
                <a:latin typeface="Arial" charset="0"/>
                <a:cs typeface="Arial" charset="0"/>
              </a:rPr>
              <a:pPr fontAlgn="base">
                <a:spcBef>
                  <a:spcPct val="0"/>
                </a:spcBef>
                <a:spcAft>
                  <a:spcPct val="0"/>
                </a:spcAft>
                <a:defRPr/>
              </a:pPr>
              <a:t>‹#›</a:t>
            </a:fld>
            <a:endParaRPr lang="en-US" dirty="0">
              <a:solidFill>
                <a:prstClr val="black">
                  <a:tint val="95000"/>
                </a:prstClr>
              </a:solidFill>
              <a:latin typeface="Arial" charset="0"/>
              <a:cs typeface="Arial" charset="0"/>
            </a:endParaRPr>
          </a:p>
        </p:txBody>
      </p:sp>
    </p:spTree>
    <p:extLst>
      <p:ext uri="{BB962C8B-B14F-4D97-AF65-F5344CB8AC3E}">
        <p14:creationId xmlns:p14="http://schemas.microsoft.com/office/powerpoint/2010/main" val="3320226277"/>
      </p:ext>
    </p:extLst>
  </p:cSld>
  <p:clrMap bg1="lt1" tx1="dk1" bg2="lt2" tx2="dk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65" r:id="rId12"/>
    <p:sldLayoutId id="2147483766" r:id="rId13"/>
    <p:sldLayoutId id="2147483767" r:id="rId14"/>
    <p:sldLayoutId id="2147483768" r:id="rId15"/>
    <p:sldLayoutId id="2147483769" r:id="rId16"/>
    <p:sldLayoutId id="2147483770" r:id="rId17"/>
    <p:sldLayoutId id="2147483771" r:id="rId18"/>
    <p:sldLayoutId id="2147483772" r:id="rId19"/>
    <p:sldLayoutId id="2147483773" r:id="rId20"/>
    <p:sldLayoutId id="2147483774" r:id="rId21"/>
    <p:sldLayoutId id="2147483775" r:id="rId22"/>
    <p:sldLayoutId id="2147483776" r:id="rId23"/>
    <p:sldLayoutId id="2147483777" r:id="rId24"/>
    <p:sldLayoutId id="2147483778" r:id="rId25"/>
    <p:sldLayoutId id="2147483779" r:id="rId26"/>
    <p:sldLayoutId id="2147483780" r:id="rId27"/>
    <p:sldLayoutId id="2147483781" r:id="rId28"/>
    <p:sldLayoutId id="2147483782" r:id="rId29"/>
    <p:sldLayoutId id="2147483783" r:id="rId30"/>
    <p:sldLayoutId id="2147483784" r:id="rId31"/>
    <p:sldLayoutId id="2147483785" r:id="rId32"/>
    <p:sldLayoutId id="2147483786" r:id="rId33"/>
    <p:sldLayoutId id="2147483787" r:id="rId34"/>
    <p:sldLayoutId id="2147483788" r:id="rId35"/>
    <p:sldLayoutId id="2147483789" r:id="rId36"/>
    <p:sldLayoutId id="2147483790" r:id="rId37"/>
    <p:sldLayoutId id="2147483791" r:id="rId38"/>
    <p:sldLayoutId id="2147483792" r:id="rId39"/>
  </p:sldLayoutIdLst>
  <p:txStyles>
    <p:titleStyle>
      <a:lvl1pPr algn="l" rtl="0" eaLnBrk="0" fontAlgn="base" hangingPunct="0">
        <a:spcBef>
          <a:spcPct val="0"/>
        </a:spcBef>
        <a:spcAft>
          <a:spcPct val="0"/>
        </a:spcAft>
        <a:defRPr sz="3375" b="1" kern="1200">
          <a:solidFill>
            <a:srgbClr val="347FD8"/>
          </a:solidFill>
          <a:latin typeface="+mj-lt"/>
          <a:ea typeface="+mj-ea"/>
          <a:cs typeface="+mj-cs"/>
        </a:defRPr>
      </a:lvl1pPr>
      <a:lvl2pPr algn="l" rtl="0" eaLnBrk="0" fontAlgn="base" hangingPunct="0">
        <a:spcBef>
          <a:spcPct val="0"/>
        </a:spcBef>
        <a:spcAft>
          <a:spcPct val="0"/>
        </a:spcAft>
        <a:defRPr sz="3375" b="1">
          <a:solidFill>
            <a:srgbClr val="347FD8"/>
          </a:solidFill>
          <a:latin typeface="Corbel" pitchFamily="34" charset="0"/>
        </a:defRPr>
      </a:lvl2pPr>
      <a:lvl3pPr algn="l" rtl="0" eaLnBrk="0" fontAlgn="base" hangingPunct="0">
        <a:spcBef>
          <a:spcPct val="0"/>
        </a:spcBef>
        <a:spcAft>
          <a:spcPct val="0"/>
        </a:spcAft>
        <a:defRPr sz="3375" b="1">
          <a:solidFill>
            <a:srgbClr val="347FD8"/>
          </a:solidFill>
          <a:latin typeface="Corbel" pitchFamily="34" charset="0"/>
        </a:defRPr>
      </a:lvl3pPr>
      <a:lvl4pPr algn="l" rtl="0" eaLnBrk="0" fontAlgn="base" hangingPunct="0">
        <a:spcBef>
          <a:spcPct val="0"/>
        </a:spcBef>
        <a:spcAft>
          <a:spcPct val="0"/>
        </a:spcAft>
        <a:defRPr sz="3375" b="1">
          <a:solidFill>
            <a:srgbClr val="347FD8"/>
          </a:solidFill>
          <a:latin typeface="Corbel" pitchFamily="34" charset="0"/>
        </a:defRPr>
      </a:lvl4pPr>
      <a:lvl5pPr algn="l" rtl="0" eaLnBrk="0" fontAlgn="base" hangingPunct="0">
        <a:spcBef>
          <a:spcPct val="0"/>
        </a:spcBef>
        <a:spcAft>
          <a:spcPct val="0"/>
        </a:spcAft>
        <a:defRPr sz="3375" b="1">
          <a:solidFill>
            <a:srgbClr val="347FD8"/>
          </a:solidFill>
          <a:latin typeface="Corbel" pitchFamily="34" charset="0"/>
        </a:defRPr>
      </a:lvl5pPr>
      <a:lvl6pPr marL="342900" algn="l" rtl="0" fontAlgn="base">
        <a:spcBef>
          <a:spcPct val="0"/>
        </a:spcBef>
        <a:spcAft>
          <a:spcPct val="0"/>
        </a:spcAft>
        <a:defRPr sz="3375" b="1">
          <a:solidFill>
            <a:srgbClr val="347FD8"/>
          </a:solidFill>
          <a:latin typeface="Corbel" pitchFamily="34" charset="0"/>
        </a:defRPr>
      </a:lvl6pPr>
      <a:lvl7pPr marL="685800" algn="l" rtl="0" fontAlgn="base">
        <a:spcBef>
          <a:spcPct val="0"/>
        </a:spcBef>
        <a:spcAft>
          <a:spcPct val="0"/>
        </a:spcAft>
        <a:defRPr sz="3375" b="1">
          <a:solidFill>
            <a:srgbClr val="347FD8"/>
          </a:solidFill>
          <a:latin typeface="Corbel" pitchFamily="34" charset="0"/>
        </a:defRPr>
      </a:lvl7pPr>
      <a:lvl8pPr marL="1028700" algn="l" rtl="0" fontAlgn="base">
        <a:spcBef>
          <a:spcPct val="0"/>
        </a:spcBef>
        <a:spcAft>
          <a:spcPct val="0"/>
        </a:spcAft>
        <a:defRPr sz="3375" b="1">
          <a:solidFill>
            <a:srgbClr val="347FD8"/>
          </a:solidFill>
          <a:latin typeface="Corbel" pitchFamily="34" charset="0"/>
        </a:defRPr>
      </a:lvl8pPr>
      <a:lvl9pPr marL="1371600" algn="l" rtl="0" fontAlgn="base">
        <a:spcBef>
          <a:spcPct val="0"/>
        </a:spcBef>
        <a:spcAft>
          <a:spcPct val="0"/>
        </a:spcAft>
        <a:defRPr sz="3375" b="1">
          <a:solidFill>
            <a:srgbClr val="347FD8"/>
          </a:solidFill>
          <a:latin typeface="Corbel" pitchFamily="34" charset="0"/>
        </a:defRPr>
      </a:lvl9pPr>
      <a:extLst/>
    </p:titleStyle>
    <p:bodyStyle>
      <a:lvl1pPr marL="328613" indent="-239316" algn="l" rtl="0" eaLnBrk="0" fontAlgn="base" hangingPunct="0">
        <a:spcBef>
          <a:spcPct val="0"/>
        </a:spcBef>
        <a:spcAft>
          <a:spcPct val="0"/>
        </a:spcAft>
        <a:buClr>
          <a:schemeClr val="accent1"/>
        </a:buClr>
        <a:buSzPct val="80000"/>
        <a:buFont typeface="Wingdings 2" pitchFamily="18" charset="2"/>
        <a:buChar char=""/>
        <a:defRPr sz="2400" kern="1200">
          <a:solidFill>
            <a:schemeClr val="tx1"/>
          </a:solidFill>
          <a:latin typeface="+mn-lt"/>
          <a:ea typeface="+mn-ea"/>
          <a:cs typeface="+mn-cs"/>
        </a:defRPr>
      </a:lvl1pPr>
      <a:lvl2pPr marL="547688" indent="-204788" algn="l" rtl="0" eaLnBrk="0" fontAlgn="base" hangingPunct="0">
        <a:spcBef>
          <a:spcPct val="20000"/>
        </a:spcBef>
        <a:spcAft>
          <a:spcPct val="0"/>
        </a:spcAft>
        <a:buClr>
          <a:schemeClr val="accent2"/>
        </a:buClr>
        <a:buSzPct val="90000"/>
        <a:buFont typeface="Wingdings" pitchFamily="2" charset="2"/>
        <a:buChar char=""/>
        <a:defRPr sz="2100" kern="1200">
          <a:solidFill>
            <a:schemeClr val="tx1"/>
          </a:solidFill>
          <a:latin typeface="+mn-lt"/>
          <a:ea typeface="+mn-ea"/>
          <a:cs typeface="+mn-cs"/>
        </a:defRPr>
      </a:lvl2pPr>
      <a:lvl3pPr marL="746522" indent="-171450" algn="l" rtl="0" eaLnBrk="0" fontAlgn="base" hangingPunct="0">
        <a:spcBef>
          <a:spcPct val="20000"/>
        </a:spcBef>
        <a:spcAft>
          <a:spcPct val="0"/>
        </a:spcAft>
        <a:buClr>
          <a:srgbClr val="9BBB59"/>
        </a:buClr>
        <a:buFont typeface="Arial" charset="0"/>
        <a:buChar char="▪"/>
        <a:defRPr sz="1800" kern="1200">
          <a:solidFill>
            <a:schemeClr val="tx1"/>
          </a:solidFill>
          <a:latin typeface="+mn-lt"/>
          <a:ea typeface="+mn-ea"/>
          <a:cs typeface="+mn-cs"/>
        </a:defRPr>
      </a:lvl3pPr>
      <a:lvl4pPr marL="912019" indent="-136922" algn="l" rtl="0" eaLnBrk="0" fontAlgn="base" hangingPunct="0">
        <a:spcBef>
          <a:spcPct val="20000"/>
        </a:spcBef>
        <a:spcAft>
          <a:spcPct val="0"/>
        </a:spcAft>
        <a:buClr>
          <a:srgbClr val="8064A2"/>
        </a:buClr>
        <a:buFont typeface="Arial" charset="0"/>
        <a:buChar char="▪"/>
        <a:defRPr sz="1500" kern="1200">
          <a:solidFill>
            <a:schemeClr val="tx1"/>
          </a:solidFill>
          <a:latin typeface="+mn-lt"/>
          <a:ea typeface="+mn-ea"/>
          <a:cs typeface="+mn-cs"/>
        </a:defRPr>
      </a:lvl4pPr>
      <a:lvl5pPr marL="1069181" indent="-136922" algn="l" rtl="0" eaLnBrk="0" fontAlgn="base" hangingPunct="0">
        <a:spcBef>
          <a:spcPct val="20000"/>
        </a:spcBef>
        <a:spcAft>
          <a:spcPct val="0"/>
        </a:spcAft>
        <a:buClr>
          <a:srgbClr val="4BACC6"/>
        </a:buClr>
        <a:buFont typeface="Wingdings 3" pitchFamily="18" charset="2"/>
        <a:buChar char=""/>
        <a:defRPr lang="en-US" sz="1500" kern="1200">
          <a:solidFill>
            <a:schemeClr val="tx1"/>
          </a:solidFill>
          <a:latin typeface="+mn-lt"/>
          <a:ea typeface="+mn-ea"/>
          <a:cs typeface="+mn-cs"/>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7" name="Rectangle 6"/>
          <p:cNvSpPr/>
          <p:nvPr/>
        </p:nvSpPr>
        <p:spPr bwMode="ltGray">
          <a:xfrm>
            <a:off x="0" y="2"/>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1350" dirty="0">
              <a:solidFill>
                <a:prstClr val="white"/>
              </a:solidFill>
            </a:endParaRPr>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smtClean="0"/>
              <a:t>Click to edit Master title style</a:t>
            </a:r>
            <a:endParaRPr lang="en-US"/>
          </a:p>
        </p:txBody>
      </p:sp>
      <p:sp>
        <p:nvSpPr>
          <p:cNvPr id="2053" name="Text Placeholder 2"/>
          <p:cNvSpPr>
            <a:spLocks noGrp="1"/>
          </p:cNvSpPr>
          <p:nvPr>
            <p:ph type="body" idx="1"/>
          </p:nvPr>
        </p:nvSpPr>
        <p:spPr bwMode="auto">
          <a:xfrm>
            <a:off x="457200" y="1774825"/>
            <a:ext cx="8229600" cy="4625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54864" tIns="9144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latinLnBrk="0" hangingPunct="1">
              <a:defRPr kumimoji="0" sz="900">
                <a:solidFill>
                  <a:schemeClr val="tx1">
                    <a:tint val="95000"/>
                  </a:schemeClr>
                </a:solidFill>
              </a:defRPr>
            </a:lvl1pPr>
            <a:extLst/>
          </a:lstStyle>
          <a:p>
            <a:pPr fontAlgn="base">
              <a:spcBef>
                <a:spcPct val="0"/>
              </a:spcBef>
              <a:spcAft>
                <a:spcPct val="0"/>
              </a:spcAft>
              <a:defRPr/>
            </a:pPr>
            <a:endParaRPr lang="en-US" dirty="0">
              <a:solidFill>
                <a:prstClr val="black">
                  <a:tint val="95000"/>
                </a:prstClr>
              </a:solidFill>
              <a:latin typeface="Arial" charset="0"/>
              <a:cs typeface="Arial" charset="0"/>
            </a:endParaRPr>
          </a:p>
        </p:txBody>
      </p:sp>
      <p:sp>
        <p:nvSpPr>
          <p:cNvPr id="5" name="Footer Placeholder 4"/>
          <p:cNvSpPr>
            <a:spLocks noGrp="1"/>
          </p:cNvSpPr>
          <p:nvPr>
            <p:ph type="ftr" sz="quarter" idx="3"/>
          </p:nvPr>
        </p:nvSpPr>
        <p:spPr>
          <a:xfrm>
            <a:off x="2640014" y="6477000"/>
            <a:ext cx="5508625" cy="274638"/>
          </a:xfrm>
          <a:prstGeom prst="rect">
            <a:avLst/>
          </a:prstGeom>
        </p:spPr>
        <p:txBody>
          <a:bodyPr vert="horz" lIns="45720" rIns="45720" bIns="0" rtlCol="0" anchor="b"/>
          <a:lstStyle>
            <a:lvl1pPr algn="l" eaLnBrk="1" latinLnBrk="0" hangingPunct="1">
              <a:defRPr kumimoji="0" sz="900">
                <a:solidFill>
                  <a:schemeClr val="tx1">
                    <a:tint val="95000"/>
                  </a:schemeClr>
                </a:solidFill>
              </a:defRPr>
            </a:lvl1pPr>
            <a:extLst/>
          </a:lstStyle>
          <a:p>
            <a:pPr fontAlgn="base">
              <a:spcBef>
                <a:spcPct val="0"/>
              </a:spcBef>
              <a:spcAft>
                <a:spcPct val="0"/>
              </a:spcAft>
              <a:defRPr/>
            </a:pPr>
            <a:endParaRPr lang="en-US" dirty="0">
              <a:solidFill>
                <a:prstClr val="black">
                  <a:tint val="95000"/>
                </a:prstClr>
              </a:solidFill>
              <a:latin typeface="Arial" charset="0"/>
              <a:cs typeface="Arial" charset="0"/>
            </a:endParaRPr>
          </a:p>
        </p:txBody>
      </p:sp>
      <p:sp>
        <p:nvSpPr>
          <p:cNvPr id="6" name="Slide Number Placeholder 5"/>
          <p:cNvSpPr>
            <a:spLocks noGrp="1"/>
          </p:cNvSpPr>
          <p:nvPr>
            <p:ph type="sldNum" sz="quarter" idx="4"/>
          </p:nvPr>
        </p:nvSpPr>
        <p:spPr>
          <a:xfrm>
            <a:off x="8204201" y="6477000"/>
            <a:ext cx="733425" cy="274638"/>
          </a:xfrm>
          <a:prstGeom prst="rect">
            <a:avLst/>
          </a:prstGeom>
        </p:spPr>
        <p:txBody>
          <a:bodyPr vert="horz" bIns="0" rtlCol="0" anchor="b"/>
          <a:lstStyle>
            <a:lvl1pPr algn="r" eaLnBrk="1" latinLnBrk="0" hangingPunct="1">
              <a:defRPr kumimoji="0" sz="900">
                <a:solidFill>
                  <a:schemeClr val="tx1">
                    <a:tint val="95000"/>
                  </a:schemeClr>
                </a:solidFill>
              </a:defRPr>
            </a:lvl1pPr>
            <a:extLst/>
          </a:lstStyle>
          <a:p>
            <a:pPr fontAlgn="base">
              <a:spcBef>
                <a:spcPct val="0"/>
              </a:spcBef>
              <a:spcAft>
                <a:spcPct val="0"/>
              </a:spcAft>
              <a:defRPr/>
            </a:pPr>
            <a:fld id="{CDA5153A-B0BB-431A-8FD0-F7ADCE076B31}" type="slidenum">
              <a:rPr lang="en-US">
                <a:solidFill>
                  <a:prstClr val="black">
                    <a:tint val="95000"/>
                  </a:prstClr>
                </a:solidFill>
                <a:latin typeface="Arial" charset="0"/>
                <a:cs typeface="Arial" charset="0"/>
              </a:rPr>
              <a:pPr fontAlgn="base">
                <a:spcBef>
                  <a:spcPct val="0"/>
                </a:spcBef>
                <a:spcAft>
                  <a:spcPct val="0"/>
                </a:spcAft>
                <a:defRPr/>
              </a:pPr>
              <a:t>‹#›</a:t>
            </a:fld>
            <a:endParaRPr lang="en-US" dirty="0">
              <a:solidFill>
                <a:prstClr val="black">
                  <a:tint val="95000"/>
                </a:prstClr>
              </a:solidFill>
              <a:latin typeface="Arial" charset="0"/>
              <a:cs typeface="Arial" charset="0"/>
            </a:endParaRPr>
          </a:p>
        </p:txBody>
      </p:sp>
    </p:spTree>
    <p:extLst>
      <p:ext uri="{BB962C8B-B14F-4D97-AF65-F5344CB8AC3E}">
        <p14:creationId xmlns:p14="http://schemas.microsoft.com/office/powerpoint/2010/main" val="1545186437"/>
      </p:ext>
    </p:extLst>
  </p:cSld>
  <p:clrMap bg1="lt1" tx1="dk1" bg2="lt2" tx2="dk2" accent1="accent1" accent2="accent2" accent3="accent3" accent4="accent4" accent5="accent5" accent6="accent6" hlink="hlink" folHlink="folHlink"/>
  <p:sldLayoutIdLst>
    <p:sldLayoutId id="2147483794" r:id="rId1"/>
    <p:sldLayoutId id="2147483795" r:id="rId2"/>
    <p:sldLayoutId id="2147483796" r:id="rId3"/>
    <p:sldLayoutId id="2147483797" r:id="rId4"/>
    <p:sldLayoutId id="2147483798" r:id="rId5"/>
    <p:sldLayoutId id="2147483799" r:id="rId6"/>
    <p:sldLayoutId id="2147483800" r:id="rId7"/>
    <p:sldLayoutId id="2147483801" r:id="rId8"/>
    <p:sldLayoutId id="2147483802" r:id="rId9"/>
    <p:sldLayoutId id="2147483803" r:id="rId10"/>
    <p:sldLayoutId id="2147483804" r:id="rId11"/>
    <p:sldLayoutId id="2147483805" r:id="rId12"/>
    <p:sldLayoutId id="2147483806" r:id="rId13"/>
    <p:sldLayoutId id="2147483807" r:id="rId14"/>
    <p:sldLayoutId id="2147483808" r:id="rId15"/>
    <p:sldLayoutId id="2147483809" r:id="rId16"/>
    <p:sldLayoutId id="2147483810" r:id="rId17"/>
    <p:sldLayoutId id="2147483811" r:id="rId18"/>
    <p:sldLayoutId id="2147483812" r:id="rId19"/>
    <p:sldLayoutId id="2147483813" r:id="rId20"/>
    <p:sldLayoutId id="2147483814" r:id="rId21"/>
    <p:sldLayoutId id="2147483815" r:id="rId22"/>
    <p:sldLayoutId id="2147483816" r:id="rId23"/>
    <p:sldLayoutId id="2147483817" r:id="rId24"/>
    <p:sldLayoutId id="2147483818" r:id="rId25"/>
    <p:sldLayoutId id="2147483819" r:id="rId26"/>
    <p:sldLayoutId id="2147483820" r:id="rId27"/>
    <p:sldLayoutId id="2147483821" r:id="rId28"/>
    <p:sldLayoutId id="2147483822" r:id="rId29"/>
    <p:sldLayoutId id="2147483823" r:id="rId30"/>
    <p:sldLayoutId id="2147483824" r:id="rId31"/>
    <p:sldLayoutId id="2147483825" r:id="rId32"/>
    <p:sldLayoutId id="2147483826" r:id="rId33"/>
    <p:sldLayoutId id="2147483827" r:id="rId34"/>
    <p:sldLayoutId id="2147483828" r:id="rId35"/>
    <p:sldLayoutId id="2147483829" r:id="rId36"/>
    <p:sldLayoutId id="2147483830" r:id="rId37"/>
    <p:sldLayoutId id="2147483831" r:id="rId38"/>
    <p:sldLayoutId id="2147483832" r:id="rId39"/>
    <p:sldLayoutId id="2147483833" r:id="rId40"/>
    <p:sldLayoutId id="2147483834" r:id="rId41"/>
    <p:sldLayoutId id="2147483835" r:id="rId42"/>
  </p:sldLayoutIdLst>
  <p:hf sldNum="0" hdr="0" ftr="0" dt="0"/>
  <p:txStyles>
    <p:titleStyle>
      <a:lvl1pPr algn="l" rtl="0" eaLnBrk="0" fontAlgn="base" hangingPunct="0">
        <a:spcBef>
          <a:spcPct val="0"/>
        </a:spcBef>
        <a:spcAft>
          <a:spcPct val="0"/>
        </a:spcAft>
        <a:defRPr sz="3375" b="1" kern="1200">
          <a:solidFill>
            <a:srgbClr val="347FD8"/>
          </a:solidFill>
          <a:latin typeface="+mj-lt"/>
          <a:ea typeface="+mj-ea"/>
          <a:cs typeface="+mj-cs"/>
        </a:defRPr>
      </a:lvl1pPr>
      <a:lvl2pPr algn="l" rtl="0" eaLnBrk="0" fontAlgn="base" hangingPunct="0">
        <a:spcBef>
          <a:spcPct val="0"/>
        </a:spcBef>
        <a:spcAft>
          <a:spcPct val="0"/>
        </a:spcAft>
        <a:defRPr sz="3375" b="1">
          <a:solidFill>
            <a:srgbClr val="347FD8"/>
          </a:solidFill>
          <a:latin typeface="Corbel" pitchFamily="34" charset="0"/>
        </a:defRPr>
      </a:lvl2pPr>
      <a:lvl3pPr algn="l" rtl="0" eaLnBrk="0" fontAlgn="base" hangingPunct="0">
        <a:spcBef>
          <a:spcPct val="0"/>
        </a:spcBef>
        <a:spcAft>
          <a:spcPct val="0"/>
        </a:spcAft>
        <a:defRPr sz="3375" b="1">
          <a:solidFill>
            <a:srgbClr val="347FD8"/>
          </a:solidFill>
          <a:latin typeface="Corbel" pitchFamily="34" charset="0"/>
        </a:defRPr>
      </a:lvl3pPr>
      <a:lvl4pPr algn="l" rtl="0" eaLnBrk="0" fontAlgn="base" hangingPunct="0">
        <a:spcBef>
          <a:spcPct val="0"/>
        </a:spcBef>
        <a:spcAft>
          <a:spcPct val="0"/>
        </a:spcAft>
        <a:defRPr sz="3375" b="1">
          <a:solidFill>
            <a:srgbClr val="347FD8"/>
          </a:solidFill>
          <a:latin typeface="Corbel" pitchFamily="34" charset="0"/>
        </a:defRPr>
      </a:lvl4pPr>
      <a:lvl5pPr algn="l" rtl="0" eaLnBrk="0" fontAlgn="base" hangingPunct="0">
        <a:spcBef>
          <a:spcPct val="0"/>
        </a:spcBef>
        <a:spcAft>
          <a:spcPct val="0"/>
        </a:spcAft>
        <a:defRPr sz="3375" b="1">
          <a:solidFill>
            <a:srgbClr val="347FD8"/>
          </a:solidFill>
          <a:latin typeface="Corbel" pitchFamily="34" charset="0"/>
        </a:defRPr>
      </a:lvl5pPr>
      <a:lvl6pPr marL="342900" algn="l" rtl="0" fontAlgn="base">
        <a:spcBef>
          <a:spcPct val="0"/>
        </a:spcBef>
        <a:spcAft>
          <a:spcPct val="0"/>
        </a:spcAft>
        <a:defRPr sz="3375" b="1">
          <a:solidFill>
            <a:srgbClr val="347FD8"/>
          </a:solidFill>
          <a:latin typeface="Corbel" pitchFamily="34" charset="0"/>
        </a:defRPr>
      </a:lvl6pPr>
      <a:lvl7pPr marL="685800" algn="l" rtl="0" fontAlgn="base">
        <a:spcBef>
          <a:spcPct val="0"/>
        </a:spcBef>
        <a:spcAft>
          <a:spcPct val="0"/>
        </a:spcAft>
        <a:defRPr sz="3375" b="1">
          <a:solidFill>
            <a:srgbClr val="347FD8"/>
          </a:solidFill>
          <a:latin typeface="Corbel" pitchFamily="34" charset="0"/>
        </a:defRPr>
      </a:lvl7pPr>
      <a:lvl8pPr marL="1028700" algn="l" rtl="0" fontAlgn="base">
        <a:spcBef>
          <a:spcPct val="0"/>
        </a:spcBef>
        <a:spcAft>
          <a:spcPct val="0"/>
        </a:spcAft>
        <a:defRPr sz="3375" b="1">
          <a:solidFill>
            <a:srgbClr val="347FD8"/>
          </a:solidFill>
          <a:latin typeface="Corbel" pitchFamily="34" charset="0"/>
        </a:defRPr>
      </a:lvl8pPr>
      <a:lvl9pPr marL="1371600" algn="l" rtl="0" fontAlgn="base">
        <a:spcBef>
          <a:spcPct val="0"/>
        </a:spcBef>
        <a:spcAft>
          <a:spcPct val="0"/>
        </a:spcAft>
        <a:defRPr sz="3375" b="1">
          <a:solidFill>
            <a:srgbClr val="347FD8"/>
          </a:solidFill>
          <a:latin typeface="Corbel" pitchFamily="34" charset="0"/>
        </a:defRPr>
      </a:lvl9pPr>
      <a:extLst/>
    </p:titleStyle>
    <p:bodyStyle>
      <a:lvl1pPr marL="328613" indent="-239316" algn="l" rtl="0" eaLnBrk="0" fontAlgn="base" hangingPunct="0">
        <a:spcBef>
          <a:spcPct val="0"/>
        </a:spcBef>
        <a:spcAft>
          <a:spcPct val="0"/>
        </a:spcAft>
        <a:buClr>
          <a:schemeClr val="accent1"/>
        </a:buClr>
        <a:buSzPct val="80000"/>
        <a:buFont typeface="Wingdings 2" pitchFamily="18" charset="2"/>
        <a:buChar char=""/>
        <a:defRPr sz="2400" kern="1200">
          <a:solidFill>
            <a:schemeClr val="tx1"/>
          </a:solidFill>
          <a:latin typeface="+mn-lt"/>
          <a:ea typeface="+mn-ea"/>
          <a:cs typeface="+mn-cs"/>
        </a:defRPr>
      </a:lvl1pPr>
      <a:lvl2pPr marL="547688" indent="-204788" algn="l" rtl="0" eaLnBrk="0" fontAlgn="base" hangingPunct="0">
        <a:spcBef>
          <a:spcPct val="20000"/>
        </a:spcBef>
        <a:spcAft>
          <a:spcPct val="0"/>
        </a:spcAft>
        <a:buClr>
          <a:schemeClr val="accent2"/>
        </a:buClr>
        <a:buSzPct val="90000"/>
        <a:buFont typeface="Wingdings" pitchFamily="2" charset="2"/>
        <a:buChar char=""/>
        <a:defRPr sz="2100" kern="1200">
          <a:solidFill>
            <a:schemeClr val="tx1"/>
          </a:solidFill>
          <a:latin typeface="+mn-lt"/>
          <a:ea typeface="+mn-ea"/>
          <a:cs typeface="+mn-cs"/>
        </a:defRPr>
      </a:lvl2pPr>
      <a:lvl3pPr marL="746522" indent="-171450" algn="l" rtl="0" eaLnBrk="0" fontAlgn="base" hangingPunct="0">
        <a:spcBef>
          <a:spcPct val="20000"/>
        </a:spcBef>
        <a:spcAft>
          <a:spcPct val="0"/>
        </a:spcAft>
        <a:buClr>
          <a:srgbClr val="9BBB59"/>
        </a:buClr>
        <a:buFont typeface="Arial" charset="0"/>
        <a:buChar char="▪"/>
        <a:defRPr sz="1800" kern="1200">
          <a:solidFill>
            <a:schemeClr val="tx1"/>
          </a:solidFill>
          <a:latin typeface="+mn-lt"/>
          <a:ea typeface="+mn-ea"/>
          <a:cs typeface="+mn-cs"/>
        </a:defRPr>
      </a:lvl3pPr>
      <a:lvl4pPr marL="912019" indent="-136922" algn="l" rtl="0" eaLnBrk="0" fontAlgn="base" hangingPunct="0">
        <a:spcBef>
          <a:spcPct val="20000"/>
        </a:spcBef>
        <a:spcAft>
          <a:spcPct val="0"/>
        </a:spcAft>
        <a:buClr>
          <a:srgbClr val="8064A2"/>
        </a:buClr>
        <a:buFont typeface="Arial" charset="0"/>
        <a:buChar char="▪"/>
        <a:defRPr sz="1500" kern="1200">
          <a:solidFill>
            <a:schemeClr val="tx1"/>
          </a:solidFill>
          <a:latin typeface="+mn-lt"/>
          <a:ea typeface="+mn-ea"/>
          <a:cs typeface="+mn-cs"/>
        </a:defRPr>
      </a:lvl4pPr>
      <a:lvl5pPr marL="1069181" indent="-136922" algn="l" rtl="0" eaLnBrk="0" fontAlgn="base" hangingPunct="0">
        <a:spcBef>
          <a:spcPct val="20000"/>
        </a:spcBef>
        <a:spcAft>
          <a:spcPct val="0"/>
        </a:spcAft>
        <a:buClr>
          <a:srgbClr val="4BACC6"/>
        </a:buClr>
        <a:buFont typeface="Wingdings 3" pitchFamily="18" charset="2"/>
        <a:buChar char=""/>
        <a:defRPr lang="en-US" sz="1500" kern="1200">
          <a:solidFill>
            <a:schemeClr val="tx1"/>
          </a:solidFill>
          <a:latin typeface="+mn-lt"/>
          <a:ea typeface="+mn-ea"/>
          <a:cs typeface="+mn-cs"/>
        </a:defRPr>
      </a:lvl5pPr>
      <a:lvl6pPr marL="1220724" indent="-137160" algn="l" rtl="0" eaLnBrk="1" latinLnBrk="0" hangingPunct="1">
        <a:spcBef>
          <a:spcPct val="20000"/>
        </a:spcBef>
        <a:buClr>
          <a:schemeClr val="accent6"/>
        </a:buClr>
        <a:buSzPct val="100000"/>
        <a:buFont typeface="Wingdings 2"/>
        <a:buChar char=""/>
        <a:defRPr kumimoji="0" sz="1500" kern="1200">
          <a:solidFill>
            <a:schemeClr val="tx1"/>
          </a:solidFill>
          <a:latin typeface="+mn-lt"/>
          <a:ea typeface="+mn-ea"/>
          <a:cs typeface="+mn-cs"/>
        </a:defRPr>
      </a:lvl6pPr>
      <a:lvl7pPr marL="1371600" indent="-137160" algn="l" rtl="0" eaLnBrk="1" latinLnBrk="0" hangingPunct="1">
        <a:spcBef>
          <a:spcPct val="20000"/>
        </a:spcBef>
        <a:buClr>
          <a:schemeClr val="accent1"/>
        </a:buClr>
        <a:buSzPct val="100000"/>
        <a:buFont typeface="Wingdings 2"/>
        <a:buChar char=""/>
        <a:defRPr kumimoji="0" sz="1350" kern="1200">
          <a:solidFill>
            <a:schemeClr val="tx1"/>
          </a:solidFill>
          <a:latin typeface="+mn-lt"/>
          <a:ea typeface="+mn-ea"/>
          <a:cs typeface="+mn-cs"/>
        </a:defRPr>
      </a:lvl7pPr>
      <a:lvl8pPr marL="1522476" indent="-137160" algn="l" rtl="0" eaLnBrk="1" latinLnBrk="0" hangingPunct="1">
        <a:spcBef>
          <a:spcPct val="20000"/>
        </a:spcBef>
        <a:buClr>
          <a:schemeClr val="accent2"/>
        </a:buClr>
        <a:buFont typeface="Wingdings 2" pitchFamily="18" charset="2"/>
        <a:buChar char=""/>
        <a:defRPr kumimoji="0" sz="1350" kern="1200">
          <a:solidFill>
            <a:schemeClr val="tx1"/>
          </a:solidFill>
          <a:latin typeface="+mn-lt"/>
          <a:ea typeface="+mn-ea"/>
          <a:cs typeface="+mn-cs"/>
        </a:defRPr>
      </a:lvl8pPr>
      <a:lvl9pPr marL="1673352" indent="-137160" algn="l" rtl="0" eaLnBrk="1" latinLnBrk="0" hangingPunct="1">
        <a:spcBef>
          <a:spcPct val="20000"/>
        </a:spcBef>
        <a:buClr>
          <a:schemeClr val="accent3"/>
        </a:buClr>
        <a:buFont typeface="Wingdings 2" pitchFamily="18" charset="2"/>
        <a:buChar char=""/>
        <a:defRPr kumimoji="0" sz="135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342900" algn="l" rtl="0" eaLnBrk="1" latinLnBrk="0" hangingPunct="1">
        <a:defRPr kumimoji="0" kern="1200">
          <a:solidFill>
            <a:schemeClr val="tx1"/>
          </a:solidFill>
          <a:latin typeface="+mn-lt"/>
          <a:ea typeface="+mn-ea"/>
          <a:cs typeface="+mn-cs"/>
        </a:defRPr>
      </a:lvl2pPr>
      <a:lvl3pPr marL="685800" algn="l" rtl="0" eaLnBrk="1" latinLnBrk="0" hangingPunct="1">
        <a:defRPr kumimoji="0" kern="1200">
          <a:solidFill>
            <a:schemeClr val="tx1"/>
          </a:solidFill>
          <a:latin typeface="+mn-lt"/>
          <a:ea typeface="+mn-ea"/>
          <a:cs typeface="+mn-cs"/>
        </a:defRPr>
      </a:lvl3pPr>
      <a:lvl4pPr marL="1028700" algn="l" rtl="0" eaLnBrk="1" latinLnBrk="0" hangingPunct="1">
        <a:defRPr kumimoji="0" kern="1200">
          <a:solidFill>
            <a:schemeClr val="tx1"/>
          </a:solidFill>
          <a:latin typeface="+mn-lt"/>
          <a:ea typeface="+mn-ea"/>
          <a:cs typeface="+mn-cs"/>
        </a:defRPr>
      </a:lvl4pPr>
      <a:lvl5pPr marL="1371600" algn="l" rtl="0" eaLnBrk="1" latinLnBrk="0" hangingPunct="1">
        <a:defRPr kumimoji="0" kern="1200">
          <a:solidFill>
            <a:schemeClr val="tx1"/>
          </a:solidFill>
          <a:latin typeface="+mn-lt"/>
          <a:ea typeface="+mn-ea"/>
          <a:cs typeface="+mn-cs"/>
        </a:defRPr>
      </a:lvl5pPr>
      <a:lvl6pPr marL="1714500" algn="l" rtl="0" eaLnBrk="1" latinLnBrk="0" hangingPunct="1">
        <a:defRPr kumimoji="0" kern="1200">
          <a:solidFill>
            <a:schemeClr val="tx1"/>
          </a:solidFill>
          <a:latin typeface="+mn-lt"/>
          <a:ea typeface="+mn-ea"/>
          <a:cs typeface="+mn-cs"/>
        </a:defRPr>
      </a:lvl6pPr>
      <a:lvl7pPr marL="2057400" algn="l" rtl="0" eaLnBrk="1" latinLnBrk="0" hangingPunct="1">
        <a:defRPr kumimoji="0" kern="1200">
          <a:solidFill>
            <a:schemeClr val="tx1"/>
          </a:solidFill>
          <a:latin typeface="+mn-lt"/>
          <a:ea typeface="+mn-ea"/>
          <a:cs typeface="+mn-cs"/>
        </a:defRPr>
      </a:lvl7pPr>
      <a:lvl8pPr marL="2400300" algn="l" rtl="0" eaLnBrk="1" latinLnBrk="0" hangingPunct="1">
        <a:defRPr kumimoji="0" kern="1200">
          <a:solidFill>
            <a:schemeClr val="tx1"/>
          </a:solidFill>
          <a:latin typeface="+mn-lt"/>
          <a:ea typeface="+mn-ea"/>
          <a:cs typeface="+mn-cs"/>
        </a:defRPr>
      </a:lvl8pPr>
      <a:lvl9pPr marL="27432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video" Target="https://www.youtube.com/embed/AZ-pU7ozt3g" TargetMode="External"/><Relationship Id="rId5" Type="http://schemas.openxmlformats.org/officeDocument/2006/relationships/image" Target="../media/image22.pn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hyperlink" Target="http://extension.wsu.edu/ahec/pages/default.aspx"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1.jpg"/><Relationship Id="rId7"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image" Target="../media/image34.jpg"/><Relationship Id="rId5" Type="http://schemas.openxmlformats.org/officeDocument/2006/relationships/image" Target="../media/image33.png"/><Relationship Id="rId4" Type="http://schemas.openxmlformats.org/officeDocument/2006/relationships/image" Target="../media/image32.gif"/></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36.png"/></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21.xml"/><Relationship Id="rId1" Type="http://schemas.openxmlformats.org/officeDocument/2006/relationships/slideLayout" Target="../slideLayouts/slideLayout92.xml"/><Relationship Id="rId4" Type="http://schemas.openxmlformats.org/officeDocument/2006/relationships/image" Target="../media/image9.png"/></Relationships>
</file>

<file path=ppt/slides/_rels/slide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93.xml"/><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3.xml"/><Relationship Id="rId1" Type="http://schemas.openxmlformats.org/officeDocument/2006/relationships/slideLayout" Target="../slideLayouts/slideLayout131.xml"/><Relationship Id="rId5" Type="http://schemas.openxmlformats.org/officeDocument/2006/relationships/image" Target="../media/image41.png"/><Relationship Id="rId4" Type="http://schemas.openxmlformats.org/officeDocument/2006/relationships/image" Target="../media/image40.png"/></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4.xml"/><Relationship Id="rId1" Type="http://schemas.openxmlformats.org/officeDocument/2006/relationships/slideLayout" Target="../slideLayouts/slideLayout131.xml"/><Relationship Id="rId4" Type="http://schemas.openxmlformats.org/officeDocument/2006/relationships/image" Target="../media/image41.png"/></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25.xml"/><Relationship Id="rId1" Type="http://schemas.openxmlformats.org/officeDocument/2006/relationships/slideLayout" Target="../slideLayouts/slideLayout131.xml"/><Relationship Id="rId4" Type="http://schemas.openxmlformats.org/officeDocument/2006/relationships/image" Target="../media/image44.png"/></Relationships>
</file>

<file path=ppt/slides/_rels/slide26.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6.xml"/><Relationship Id="rId1" Type="http://schemas.openxmlformats.org/officeDocument/2006/relationships/slideLayout" Target="../slideLayouts/slideLayout131.xml"/><Relationship Id="rId4" Type="http://schemas.openxmlformats.org/officeDocument/2006/relationships/image" Target="../media/image46.png"/></Relationships>
</file>

<file path=ppt/slides/_rels/slide2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7.xml"/><Relationship Id="rId1" Type="http://schemas.openxmlformats.org/officeDocument/2006/relationships/slideLayout" Target="../slideLayouts/slideLayout131.xml"/><Relationship Id="rId4" Type="http://schemas.openxmlformats.org/officeDocument/2006/relationships/image" Target="../media/image47.png"/></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8.xml"/><Relationship Id="rId1" Type="http://schemas.openxmlformats.org/officeDocument/2006/relationships/slideLayout" Target="../slideLayouts/slideLayout92.xml"/></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9.xml"/><Relationship Id="rId1" Type="http://schemas.openxmlformats.org/officeDocument/2006/relationships/slideLayout" Target="../slideLayouts/slideLayout96.xml"/></Relationships>
</file>

<file path=ppt/slides/_rels/slide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0.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3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1.xml"/><Relationship Id="rId1" Type="http://schemas.openxmlformats.org/officeDocument/2006/relationships/slideLayout" Target="../slideLayouts/slideLayout92.xml"/><Relationship Id="rId5" Type="http://schemas.openxmlformats.org/officeDocument/2006/relationships/image" Target="../media/image51.png"/><Relationship Id="rId4" Type="http://schemas.openxmlformats.org/officeDocument/2006/relationships/image" Target="../media/image6.png"/></Relationships>
</file>

<file path=ppt/slides/_rels/slide32.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2.xml"/><Relationship Id="rId1" Type="http://schemas.openxmlformats.org/officeDocument/2006/relationships/slideLayout" Target="../slideLayouts/slideLayout92.xml"/><Relationship Id="rId4" Type="http://schemas.openxmlformats.org/officeDocument/2006/relationships/image" Target="../media/image6.png"/></Relationships>
</file>

<file path=ppt/slides/_rels/slide3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33.xml"/><Relationship Id="rId1" Type="http://schemas.openxmlformats.org/officeDocument/2006/relationships/slideLayout" Target="../slideLayouts/slideLayout92.xml"/><Relationship Id="rId4" Type="http://schemas.openxmlformats.org/officeDocument/2006/relationships/image" Target="../media/image52.png"/></Relationships>
</file>

<file path=ppt/slides/_rels/slide34.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34.xml"/><Relationship Id="rId1" Type="http://schemas.openxmlformats.org/officeDocument/2006/relationships/slideLayout" Target="../slideLayouts/slideLayout92.xml"/><Relationship Id="rId4" Type="http://schemas.openxmlformats.org/officeDocument/2006/relationships/image" Target="../media/image9.png"/></Relationships>
</file>

<file path=ppt/slides/_rels/slide3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5.xml"/><Relationship Id="rId1" Type="http://schemas.openxmlformats.org/officeDocument/2006/relationships/slideLayout" Target="../slideLayouts/slideLayout93.xml"/><Relationship Id="rId5" Type="http://schemas.openxmlformats.org/officeDocument/2006/relationships/image" Target="../media/image55.png"/><Relationship Id="rId4" Type="http://schemas.openxmlformats.org/officeDocument/2006/relationships/image" Target="../media/image54.png"/></Relationships>
</file>

<file path=ppt/slides/_rels/slide3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6.xml"/><Relationship Id="rId1" Type="http://schemas.openxmlformats.org/officeDocument/2006/relationships/slideLayout" Target="../slideLayouts/slideLayout92.xml"/></Relationships>
</file>

<file path=ppt/slides/_rels/slide37.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notesSlide" Target="../notesSlides/notesSlide37.xml"/><Relationship Id="rId1" Type="http://schemas.openxmlformats.org/officeDocument/2006/relationships/slideLayout" Target="../slideLayouts/slideLayout92.xml"/><Relationship Id="rId4" Type="http://schemas.openxmlformats.org/officeDocument/2006/relationships/image" Target="../media/image9.png"/></Relationships>
</file>

<file path=ppt/slides/_rels/slide38.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38.xml"/><Relationship Id="rId1" Type="http://schemas.openxmlformats.org/officeDocument/2006/relationships/slideLayout" Target="../slideLayouts/slideLayout92.xml"/><Relationship Id="rId4" Type="http://schemas.openxmlformats.org/officeDocument/2006/relationships/image" Target="../media/image58.jpeg"/></Relationships>
</file>

<file path=ppt/slides/_rels/slide39.xml.rels><?xml version="1.0" encoding="UTF-8" standalone="yes"?>
<Relationships xmlns="http://schemas.openxmlformats.org/package/2006/relationships"><Relationship Id="rId3" Type="http://schemas.openxmlformats.org/officeDocument/2006/relationships/image" Target="../media/image59.jpeg"/><Relationship Id="rId7" Type="http://schemas.openxmlformats.org/officeDocument/2006/relationships/image" Target="../media/image9.png"/><Relationship Id="rId2" Type="http://schemas.openxmlformats.org/officeDocument/2006/relationships/notesSlide" Target="../notesSlides/notesSlide39.xml"/><Relationship Id="rId1" Type="http://schemas.openxmlformats.org/officeDocument/2006/relationships/slideLayout" Target="../slideLayouts/slideLayout92.xml"/><Relationship Id="rId6" Type="http://schemas.openxmlformats.org/officeDocument/2006/relationships/image" Target="../media/image62.png"/><Relationship Id="rId5" Type="http://schemas.openxmlformats.org/officeDocument/2006/relationships/image" Target="../media/image61.jpeg"/><Relationship Id="rId4" Type="http://schemas.openxmlformats.org/officeDocument/2006/relationships/image" Target="../media/image60.jpeg"/></Relationships>
</file>

<file path=ppt/slides/_rels/slide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notesSlide" Target="../notesSlides/notesSlide40.xml"/><Relationship Id="rId1" Type="http://schemas.openxmlformats.org/officeDocument/2006/relationships/slideLayout" Target="../slideLayouts/slideLayout92.xml"/></Relationships>
</file>

<file path=ppt/slides/_rels/slide4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1.xml"/><Relationship Id="rId1" Type="http://schemas.openxmlformats.org/officeDocument/2006/relationships/slideLayout" Target="../slideLayouts/slideLayout92.xml"/><Relationship Id="rId4" Type="http://schemas.openxmlformats.org/officeDocument/2006/relationships/image" Target="../media/image9.png"/></Relationships>
</file>

<file path=ppt/slides/_rels/slide4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2.xml"/><Relationship Id="rId1" Type="http://schemas.openxmlformats.org/officeDocument/2006/relationships/slideLayout" Target="../slideLayouts/slideLayout92.xml"/><Relationship Id="rId5" Type="http://schemas.openxmlformats.org/officeDocument/2006/relationships/image" Target="../media/image9.png"/><Relationship Id="rId4" Type="http://schemas.openxmlformats.org/officeDocument/2006/relationships/image" Target="../media/image66.png"/></Relationships>
</file>

<file path=ppt/slides/_rels/slide43.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3.xml"/><Relationship Id="rId1" Type="http://schemas.openxmlformats.org/officeDocument/2006/relationships/slideLayout" Target="../slideLayouts/slideLayout97.xml"/><Relationship Id="rId5" Type="http://schemas.openxmlformats.org/officeDocument/2006/relationships/image" Target="../media/image69.png"/><Relationship Id="rId4" Type="http://schemas.openxmlformats.org/officeDocument/2006/relationships/image" Target="../media/image68.png"/></Relationships>
</file>

<file path=ppt/slides/_rels/slide4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4.xml"/><Relationship Id="rId1" Type="http://schemas.openxmlformats.org/officeDocument/2006/relationships/slideLayout" Target="../slideLayouts/slideLayout93.xml"/><Relationship Id="rId4" Type="http://schemas.openxmlformats.org/officeDocument/2006/relationships/image" Target="../media/image70.png"/></Relationships>
</file>

<file path=ppt/slides/_rels/slide45.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46.xml.rels><?xml version="1.0" encoding="UTF-8" standalone="yes"?>
<Relationships xmlns="http://schemas.openxmlformats.org/package/2006/relationships"><Relationship Id="rId3" Type="http://schemas.openxmlformats.org/officeDocument/2006/relationships/image" Target="../media/image72.wmf"/><Relationship Id="rId2" Type="http://schemas.openxmlformats.org/officeDocument/2006/relationships/notesSlide" Target="../notesSlides/notesSlide46.xml"/><Relationship Id="rId1" Type="http://schemas.openxmlformats.org/officeDocument/2006/relationships/slideLayout" Target="../slideLayouts/slideLayout2.xml"/><Relationship Id="rId4" Type="http://schemas.openxmlformats.org/officeDocument/2006/relationships/image" Target="../media/image73.png"/></Relationships>
</file>

<file path=ppt/slides/_rels/slide47.xml.rels><?xml version="1.0" encoding="UTF-8" standalone="yes"?>
<Relationships xmlns="http://schemas.openxmlformats.org/package/2006/relationships"><Relationship Id="rId3" Type="http://schemas.openxmlformats.org/officeDocument/2006/relationships/image" Target="../media/image53.jpg"/><Relationship Id="rId2" Type="http://schemas.openxmlformats.org/officeDocument/2006/relationships/notesSlide" Target="../notesSlides/notesSlide47.xml"/><Relationship Id="rId1" Type="http://schemas.openxmlformats.org/officeDocument/2006/relationships/slideLayout" Target="../slideLayouts/slideLayout92.xml"/><Relationship Id="rId4" Type="http://schemas.openxmlformats.org/officeDocument/2006/relationships/image" Target="../media/image9.png"/></Relationships>
</file>

<file path=ppt/slides/_rels/slide4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93.xml"/><Relationship Id="rId4" Type="http://schemas.openxmlformats.org/officeDocument/2006/relationships/image" Target="../media/image74.png"/></Relationships>
</file>

<file path=ppt/slides/_rels/slide49.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9.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5.png"/><Relationship Id="rId1" Type="http://schemas.openxmlformats.org/officeDocument/2006/relationships/slideLayout" Target="../slideLayouts/slideLayout81.xml"/></Relationships>
</file>

<file path=ppt/slides/_rels/slide51.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50.xml"/><Relationship Id="rId1" Type="http://schemas.openxmlformats.org/officeDocument/2006/relationships/slideLayout" Target="../slideLayouts/slideLayout7.xml"/><Relationship Id="rId5" Type="http://schemas.openxmlformats.org/officeDocument/2006/relationships/image" Target="../media/image69.png"/><Relationship Id="rId4" Type="http://schemas.openxmlformats.org/officeDocument/2006/relationships/image" Target="../media/image68.png"/></Relationships>
</file>

<file path=ppt/slides/_rels/slide52.xml.rels><?xml version="1.0" encoding="UTF-8" standalone="yes"?>
<Relationships xmlns="http://schemas.openxmlformats.org/package/2006/relationships"><Relationship Id="rId3" Type="http://schemas.openxmlformats.org/officeDocument/2006/relationships/image" Target="../media/image78.png"/><Relationship Id="rId2" Type="http://schemas.openxmlformats.org/officeDocument/2006/relationships/notesSlide" Target="../notesSlides/notesSlide51.xml"/><Relationship Id="rId1" Type="http://schemas.openxmlformats.org/officeDocument/2006/relationships/slideLayout" Target="../slideLayouts/slideLayout39.xml"/><Relationship Id="rId5" Type="http://schemas.openxmlformats.org/officeDocument/2006/relationships/image" Target="../media/image79.png"/><Relationship Id="rId4" Type="http://schemas.openxmlformats.org/officeDocument/2006/relationships/image" Target="../media/image41.pn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93.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6.png"/><Relationship Id="rId7" Type="http://schemas.openxmlformats.org/officeDocument/2006/relationships/image" Target="../media/image20.jpeg"/><Relationship Id="rId2" Type="http://schemas.openxmlformats.org/officeDocument/2006/relationships/notesSlide" Target="../notesSlides/notesSlide9.xml"/><Relationship Id="rId1" Type="http://schemas.openxmlformats.org/officeDocument/2006/relationships/slideLayout" Target="../slideLayouts/slideLayout6.xml"/><Relationship Id="rId6" Type="http://schemas.openxmlformats.org/officeDocument/2006/relationships/image" Target="../media/image19.jpeg"/><Relationship Id="rId5" Type="http://schemas.openxmlformats.org/officeDocument/2006/relationships/image" Target="../media/image18.png"/><Relationship Id="rId4" Type="http://schemas.openxmlformats.org/officeDocument/2006/relationships/image" Target="../media/image17.jpeg"/></Relationships>
</file>

<file path=ppt/slides/slide1.xml><?xml version="1.0" encoding="utf-8"?>
<p:sld xmlns:a="http://schemas.openxmlformats.org/drawingml/2006/main" xmlns:r="http://schemas.openxmlformats.org/officeDocument/2006/relationships" xmlns:p="http://schemas.openxmlformats.org/presentationml/2006/main">
  <p:cSld>
    <p:bg>
      <p:bgPr>
        <a:gradFill rotWithShape="0">
          <a:gsLst>
            <a:gs pos="0">
              <a:srgbClr val="7F7F7F"/>
            </a:gs>
            <a:gs pos="50000">
              <a:srgbClr val="C2D1ED"/>
            </a:gs>
            <a:gs pos="100000">
              <a:srgbClr val="E1E8F5"/>
            </a:gs>
          </a:gsLst>
          <a:lin ang="16200000" scaled="1"/>
        </a:gradFill>
        <a:effectLst/>
      </p:bgPr>
    </p:bg>
    <p:spTree>
      <p:nvGrpSpPr>
        <p:cNvPr id="1" name=""/>
        <p:cNvGrpSpPr/>
        <p:nvPr/>
      </p:nvGrpSpPr>
      <p:grpSpPr>
        <a:xfrm>
          <a:off x="0" y="0"/>
          <a:ext cx="0" cy="0"/>
          <a:chOff x="0" y="0"/>
          <a:chExt cx="0" cy="0"/>
        </a:xfrm>
      </p:grpSpPr>
      <p:sp>
        <p:nvSpPr>
          <p:cNvPr id="51202" name="Text Placeholder 4"/>
          <p:cNvSpPr>
            <a:spLocks noGrp="1"/>
          </p:cNvSpPr>
          <p:nvPr>
            <p:ph type="body" idx="1"/>
          </p:nvPr>
        </p:nvSpPr>
        <p:spPr>
          <a:xfrm>
            <a:off x="685800" y="2285597"/>
            <a:ext cx="7391400" cy="1447800"/>
          </a:xfrm>
        </p:spPr>
        <p:txBody>
          <a:bodyPr/>
          <a:lstStyle/>
          <a:p>
            <a:pPr algn="ctr">
              <a:defRPr/>
            </a:pPr>
            <a:endParaRPr lang="en-US" altLang="en-US" sz="4000" dirty="0" smtClean="0">
              <a:latin typeface="Maiandra GD" pitchFamily="34" charset="0"/>
            </a:endParaRPr>
          </a:p>
          <a:p>
            <a:pPr algn="ctr">
              <a:defRPr/>
            </a:pPr>
            <a:r>
              <a:rPr lang="en-US" altLang="en-US" sz="6000" b="1" dirty="0" smtClean="0">
                <a:solidFill>
                  <a:schemeClr val="bg1"/>
                </a:solidFill>
                <a:effectLst>
                  <a:outerShdw blurRad="38100" dist="38100" dir="2700000" algn="tl">
                    <a:srgbClr val="000000">
                      <a:alpha val="43137"/>
                    </a:srgbClr>
                  </a:outerShdw>
                </a:effectLst>
                <a:latin typeface="Maiandra GD" pitchFamily="34" charset="0"/>
              </a:rPr>
              <a:t>Summer Institute</a:t>
            </a:r>
          </a:p>
          <a:p>
            <a:pPr algn="ctr">
              <a:defRPr/>
            </a:pPr>
            <a:r>
              <a:rPr lang="en-US" altLang="en-US" sz="6000" b="1" dirty="0" smtClean="0">
                <a:solidFill>
                  <a:schemeClr val="bg1"/>
                </a:solidFill>
                <a:effectLst>
                  <a:outerShdw blurRad="38100" dist="38100" dir="2700000" algn="tl">
                    <a:srgbClr val="000000">
                      <a:alpha val="43137"/>
                    </a:srgbClr>
                  </a:outerShdw>
                </a:effectLst>
                <a:latin typeface="Maiandra GD" pitchFamily="34" charset="0"/>
              </a:rPr>
              <a:t>2017</a:t>
            </a:r>
          </a:p>
        </p:txBody>
      </p:sp>
      <p:pic>
        <p:nvPicPr>
          <p:cNvPr id="40963" name="Picture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362200" y="4876800"/>
            <a:ext cx="449580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4" name="AutoShape 14" descr="Image result for welcome"/>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9BBB59"/>
              </a:buClr>
              <a:buFont typeface="Arial" charset="0"/>
              <a:buChar char="▪"/>
              <a:defRPr sz="2400">
                <a:solidFill>
                  <a:schemeClr val="tx1"/>
                </a:solidFill>
                <a:latin typeface="Corbel" pitchFamily="34" charset="0"/>
              </a:defRPr>
            </a:lvl3pPr>
            <a:lvl4pPr marL="1600200" indent="-228600" eaLnBrk="0" hangingPunct="0">
              <a:spcBef>
                <a:spcPct val="20000"/>
              </a:spcBef>
              <a:buClr>
                <a:srgbClr val="8064A2"/>
              </a:buClr>
              <a:buFont typeface="Arial" charset="0"/>
              <a:buChar char="▪"/>
              <a:defRPr sz="2000">
                <a:solidFill>
                  <a:schemeClr val="tx1"/>
                </a:solidFill>
                <a:latin typeface="Corbel" pitchFamily="34" charset="0"/>
              </a:defRPr>
            </a:lvl4pPr>
            <a:lvl5pPr marL="2057400" indent="-228600" eaLnBrk="0" hangingPunct="0">
              <a:spcBef>
                <a:spcPct val="20000"/>
              </a:spcBef>
              <a:buClr>
                <a:srgbClr val="4BACC6"/>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9pPr>
          </a:lstStyle>
          <a:p>
            <a:pPr eaLnBrk="1" fontAlgn="base" hangingPunct="1">
              <a:spcBef>
                <a:spcPct val="0"/>
              </a:spcBef>
              <a:spcAft>
                <a:spcPct val="0"/>
              </a:spcAft>
              <a:buClrTx/>
              <a:buSzTx/>
              <a:buFontTx/>
              <a:buNone/>
            </a:pPr>
            <a:endParaRPr lang="en-US" altLang="en-US" sz="1800">
              <a:solidFill>
                <a:prstClr val="white"/>
              </a:solidFill>
              <a:latin typeface="Arial" charset="0"/>
              <a:cs typeface="Arial" charset="0"/>
            </a:endParaRPr>
          </a:p>
        </p:txBody>
      </p:sp>
      <p:pic>
        <p:nvPicPr>
          <p:cNvPr id="2" name="Picture 1"/>
          <p:cNvPicPr>
            <a:picLocks noChangeAspect="1"/>
          </p:cNvPicPr>
          <p:nvPr/>
        </p:nvPicPr>
        <p:blipFill>
          <a:blip r:embed="rId4"/>
          <a:stretch>
            <a:fillRect/>
          </a:stretch>
        </p:blipFill>
        <p:spPr>
          <a:xfrm>
            <a:off x="1828800" y="156590"/>
            <a:ext cx="5562600" cy="2433404"/>
          </a:xfrm>
          <a:prstGeom prst="rect">
            <a:avLst/>
          </a:prstGeom>
        </p:spPr>
      </p:pic>
    </p:spTree>
    <p:extLst>
      <p:ext uri="{BB962C8B-B14F-4D97-AF65-F5344CB8AC3E}">
        <p14:creationId xmlns:p14="http://schemas.microsoft.com/office/powerpoint/2010/main" val="787513345"/>
      </p:ext>
    </p:extLst>
  </p:cSld>
  <p:clrMapOvr>
    <a:masterClrMapping/>
  </p:clrMapOvr>
  <p:transition>
    <p:cut/>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828" y="76200"/>
            <a:ext cx="6508377" cy="1143000"/>
          </a:xfrm>
        </p:spPr>
        <p:txBody>
          <a:bodyPr/>
          <a:lstStyle/>
          <a:p>
            <a:r>
              <a:rPr lang="en-US" dirty="0" smtClean="0">
                <a:solidFill>
                  <a:schemeClr val="accent6"/>
                </a:solidFill>
                <a:latin typeface="Maiandra GD" panose="020E0502030308020204" pitchFamily="34" charset="0"/>
              </a:rPr>
              <a:t>Empathy</a:t>
            </a:r>
            <a:endParaRPr lang="en-US" dirty="0">
              <a:solidFill>
                <a:schemeClr val="accent6"/>
              </a:solidFill>
              <a:latin typeface="Maiandra GD" panose="020E0502030308020204" pitchFamily="34" charset="0"/>
            </a:endParaRPr>
          </a:p>
        </p:txBody>
      </p:sp>
      <p:pic>
        <p:nvPicPr>
          <p:cNvPr id="6" name="AZ-pU7ozt3g"/>
          <p:cNvPicPr>
            <a:picLocks noGrp="1" noRot="1" noChangeAspect="1"/>
          </p:cNvPicPr>
          <p:nvPr>
            <p:ph idx="1"/>
            <a:videoFile r:link="rId1"/>
          </p:nvPr>
        </p:nvPicPr>
        <p:blipFill>
          <a:blip r:embed="rId4"/>
          <a:stretch>
            <a:fillRect/>
          </a:stretch>
        </p:blipFill>
        <p:spPr>
          <a:xfrm>
            <a:off x="558611" y="1519989"/>
            <a:ext cx="8001000" cy="4800600"/>
          </a:xfrm>
          <a:prstGeom prst="rect">
            <a:avLst/>
          </a:prstGeom>
        </p:spPr>
      </p:pic>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6324600"/>
            <a:ext cx="860549" cy="4367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164760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pps.who.int/adolescent/second-decade/images/Section_5/5_3/Pyram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447800"/>
            <a:ext cx="6753225" cy="475297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a:spLocks noGrp="1"/>
          </p:cNvSpPr>
          <p:nvPr>
            <p:ph type="title"/>
          </p:nvPr>
        </p:nvSpPr>
        <p:spPr>
          <a:xfrm>
            <a:off x="304800" y="152400"/>
            <a:ext cx="8534400" cy="1143000"/>
          </a:xfrm>
        </p:spPr>
        <p:txBody>
          <a:bodyPr>
            <a:normAutofit/>
          </a:bodyPr>
          <a:lstStyle/>
          <a:p>
            <a:r>
              <a:rPr lang="en-US" b="1" dirty="0" smtClean="0">
                <a:solidFill>
                  <a:schemeClr val="accent6"/>
                </a:solidFill>
                <a:latin typeface="Maiandra GD" panose="020E0502030308020204" pitchFamily="34" charset="0"/>
              </a:rPr>
              <a:t>Adverse Childhood Experiences</a:t>
            </a:r>
            <a:endParaRPr lang="en-US" b="1" dirty="0">
              <a:solidFill>
                <a:schemeClr val="accent6"/>
              </a:solidFill>
              <a:latin typeface="Maiandra GD" panose="020E0502030308020204" pitchFamily="34" charset="0"/>
            </a:endParaRPr>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012276"/>
            <a:ext cx="1475874" cy="74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8470220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610600" cy="990600"/>
          </a:xfrm>
        </p:spPr>
        <p:txBody>
          <a:bodyPr>
            <a:normAutofit/>
          </a:bodyPr>
          <a:lstStyle/>
          <a:p>
            <a:r>
              <a:rPr lang="en-US" dirty="0" smtClean="0">
                <a:solidFill>
                  <a:schemeClr val="accent6"/>
                </a:solidFill>
                <a:latin typeface="Maiandra GD" panose="020E0502030308020204" pitchFamily="34" charset="0"/>
              </a:rPr>
              <a:t>ACES Study</a:t>
            </a:r>
            <a:endParaRPr lang="en-US" b="1" dirty="0">
              <a:solidFill>
                <a:schemeClr val="accent6"/>
              </a:solidFill>
              <a:latin typeface="Maiandra GD" panose="020E0502030308020204" pitchFamily="34" charset="0"/>
            </a:endParaRPr>
          </a:p>
        </p:txBody>
      </p:sp>
      <p:sp>
        <p:nvSpPr>
          <p:cNvPr id="3" name="Content Placeholder 2"/>
          <p:cNvSpPr>
            <a:spLocks noGrp="1"/>
          </p:cNvSpPr>
          <p:nvPr>
            <p:ph idx="1"/>
          </p:nvPr>
        </p:nvSpPr>
        <p:spPr>
          <a:xfrm>
            <a:off x="304800" y="1592676"/>
            <a:ext cx="8382000" cy="4419600"/>
          </a:xfrm>
        </p:spPr>
        <p:txBody>
          <a:bodyPr>
            <a:normAutofit/>
          </a:bodyPr>
          <a:lstStyle/>
          <a:p>
            <a:pPr marL="119062" indent="0">
              <a:buClr>
                <a:schemeClr val="accent6"/>
              </a:buClr>
              <a:buNone/>
            </a:pPr>
            <a:r>
              <a:rPr lang="en-US" sz="2800" dirty="0" smtClean="0">
                <a:solidFill>
                  <a:schemeClr val="tx1"/>
                </a:solidFill>
                <a:latin typeface="Maiandra GD" panose="020E0502030308020204" pitchFamily="34" charset="0"/>
              </a:rPr>
              <a:t>The ACES study-- </a:t>
            </a:r>
          </a:p>
          <a:p>
            <a:pPr>
              <a:buClr>
                <a:schemeClr val="accent6"/>
              </a:buClr>
              <a:buFont typeface="Wingdings" panose="05000000000000000000" pitchFamily="2" charset="2"/>
              <a:buChar char="§"/>
            </a:pPr>
            <a:r>
              <a:rPr lang="en-US" sz="2800" dirty="0" smtClean="0">
                <a:solidFill>
                  <a:schemeClr val="tx1"/>
                </a:solidFill>
                <a:latin typeface="Maiandra GD" panose="020E0502030308020204" pitchFamily="34" charset="0"/>
              </a:rPr>
              <a:t>Center </a:t>
            </a:r>
            <a:r>
              <a:rPr lang="en-US" sz="2800" dirty="0">
                <a:solidFill>
                  <a:schemeClr val="tx1"/>
                </a:solidFill>
                <a:latin typeface="Maiandra GD" panose="020E0502030308020204" pitchFamily="34" charset="0"/>
              </a:rPr>
              <a:t>for Disease Control &amp; Kaiser Hospital </a:t>
            </a:r>
          </a:p>
          <a:p>
            <a:pPr>
              <a:buClr>
                <a:schemeClr val="accent6"/>
              </a:buClr>
              <a:buFont typeface="Wingdings" panose="05000000000000000000" pitchFamily="2" charset="2"/>
              <a:buChar char="§"/>
            </a:pPr>
            <a:r>
              <a:rPr lang="en-US" sz="2800" dirty="0" smtClean="0">
                <a:solidFill>
                  <a:schemeClr val="tx1"/>
                </a:solidFill>
                <a:latin typeface="Maiandra GD" panose="020E0502030308020204" pitchFamily="34" charset="0"/>
              </a:rPr>
              <a:t>17,000 </a:t>
            </a:r>
            <a:r>
              <a:rPr lang="en-US" sz="2800" dirty="0">
                <a:solidFill>
                  <a:schemeClr val="tx1"/>
                </a:solidFill>
                <a:latin typeface="Maiandra GD" panose="020E0502030308020204" pitchFamily="34" charset="0"/>
              </a:rPr>
              <a:t>Patients participated between 1995 </a:t>
            </a:r>
            <a:r>
              <a:rPr lang="en-US" sz="2800" dirty="0" smtClean="0">
                <a:solidFill>
                  <a:schemeClr val="tx1"/>
                </a:solidFill>
                <a:latin typeface="Maiandra GD" panose="020E0502030308020204" pitchFamily="34" charset="0"/>
              </a:rPr>
              <a:t> and 1997</a:t>
            </a:r>
            <a:endParaRPr lang="en-US" sz="2800" dirty="0">
              <a:solidFill>
                <a:schemeClr val="tx1"/>
              </a:solidFill>
              <a:latin typeface="Maiandra GD" panose="020E0502030308020204" pitchFamily="34" charset="0"/>
            </a:endParaRPr>
          </a:p>
          <a:p>
            <a:pPr>
              <a:buClr>
                <a:schemeClr val="accent6"/>
              </a:buClr>
              <a:buFont typeface="Wingdings" panose="05000000000000000000" pitchFamily="2" charset="2"/>
              <a:buChar char="§"/>
            </a:pPr>
            <a:r>
              <a:rPr lang="en-US" sz="2800" dirty="0">
                <a:solidFill>
                  <a:schemeClr val="tx1"/>
                </a:solidFill>
                <a:latin typeface="Maiandra GD" panose="020E0502030308020204" pitchFamily="34" charset="0"/>
              </a:rPr>
              <a:t>Measured 10 childhood traumas – </a:t>
            </a:r>
            <a:endParaRPr lang="en-US" sz="2800" dirty="0" smtClean="0">
              <a:solidFill>
                <a:schemeClr val="tx1"/>
              </a:solidFill>
              <a:latin typeface="Maiandra GD" panose="020E0502030308020204" pitchFamily="34" charset="0"/>
            </a:endParaRPr>
          </a:p>
          <a:p>
            <a:pPr lvl="1">
              <a:buClr>
                <a:schemeClr val="accent6"/>
              </a:buClr>
              <a:buFont typeface="Wingdings" panose="05000000000000000000" pitchFamily="2" charset="2"/>
              <a:buChar char="§"/>
            </a:pPr>
            <a:r>
              <a:rPr lang="en-US" sz="2400" dirty="0" smtClean="0">
                <a:latin typeface="Maiandra GD" panose="020E0502030308020204" pitchFamily="34" charset="0"/>
              </a:rPr>
              <a:t>Abuse:  emotional, physical and sexual abuse</a:t>
            </a:r>
          </a:p>
          <a:p>
            <a:pPr lvl="1">
              <a:buClr>
                <a:schemeClr val="accent6"/>
              </a:buClr>
              <a:buFont typeface="Wingdings" panose="05000000000000000000" pitchFamily="2" charset="2"/>
              <a:buChar char="§"/>
            </a:pPr>
            <a:r>
              <a:rPr lang="en-US" sz="2400" dirty="0" smtClean="0">
                <a:solidFill>
                  <a:schemeClr val="tx1"/>
                </a:solidFill>
                <a:latin typeface="Maiandra GD" panose="020E0502030308020204" pitchFamily="34" charset="0"/>
              </a:rPr>
              <a:t>Household:  mother treated violently, substance abuse in household, mental illness, parental separation/divorce,</a:t>
            </a:r>
            <a:r>
              <a:rPr lang="en-US" sz="2400" dirty="0">
                <a:latin typeface="Maiandra GD" panose="020E0502030308020204" pitchFamily="34" charset="0"/>
              </a:rPr>
              <a:t> </a:t>
            </a:r>
            <a:r>
              <a:rPr lang="en-US" sz="2400" dirty="0" smtClean="0">
                <a:latin typeface="Maiandra GD" panose="020E0502030308020204" pitchFamily="34" charset="0"/>
              </a:rPr>
              <a:t>criminal household member</a:t>
            </a:r>
          </a:p>
          <a:p>
            <a:pPr lvl="1">
              <a:buClr>
                <a:schemeClr val="accent6"/>
              </a:buClr>
              <a:buFont typeface="Wingdings" panose="05000000000000000000" pitchFamily="2" charset="2"/>
              <a:buChar char="§"/>
            </a:pPr>
            <a:r>
              <a:rPr lang="en-US" sz="2400" dirty="0" smtClean="0">
                <a:solidFill>
                  <a:schemeClr val="tx1"/>
                </a:solidFill>
                <a:latin typeface="Maiandra GD" panose="020E0502030308020204" pitchFamily="34" charset="0"/>
              </a:rPr>
              <a:t>Neglect: Emotional and physical</a:t>
            </a: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012276"/>
            <a:ext cx="1475874" cy="74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5557333" y="152400"/>
            <a:ext cx="3374110" cy="1676400"/>
          </a:xfrm>
          <a:prstGeom prst="rect">
            <a:avLst/>
          </a:prstGeom>
        </p:spPr>
      </p:pic>
    </p:spTree>
    <p:extLst>
      <p:ext uri="{BB962C8B-B14F-4D97-AF65-F5344CB8AC3E}">
        <p14:creationId xmlns:p14="http://schemas.microsoft.com/office/powerpoint/2010/main" val="11340923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610600" cy="990600"/>
          </a:xfrm>
        </p:spPr>
        <p:txBody>
          <a:bodyPr>
            <a:normAutofit/>
          </a:bodyPr>
          <a:lstStyle/>
          <a:p>
            <a:r>
              <a:rPr lang="en-US" b="1" dirty="0" smtClean="0">
                <a:solidFill>
                  <a:schemeClr val="accent6"/>
                </a:solidFill>
                <a:latin typeface="Maiandra GD" panose="020E0502030308020204" pitchFamily="34" charset="0"/>
              </a:rPr>
              <a:t>ACES Study Findings…</a:t>
            </a:r>
            <a:endParaRPr lang="en-US" b="1" dirty="0">
              <a:solidFill>
                <a:schemeClr val="accent6"/>
              </a:solidFill>
              <a:latin typeface="Maiandra GD" panose="020E0502030308020204" pitchFamily="34" charset="0"/>
            </a:endParaRPr>
          </a:p>
        </p:txBody>
      </p:sp>
      <p:sp>
        <p:nvSpPr>
          <p:cNvPr id="4" name="Content Placeholder 2"/>
          <p:cNvSpPr txBox="1">
            <a:spLocks/>
          </p:cNvSpPr>
          <p:nvPr/>
        </p:nvSpPr>
        <p:spPr>
          <a:xfrm>
            <a:off x="413084" y="2286000"/>
            <a:ext cx="7886700" cy="4351338"/>
          </a:xfrm>
          <a:prstGeom prst="rect">
            <a:avLst/>
          </a:prstGeom>
        </p:spPr>
        <p:txBody>
          <a:bodyPr vert="horz" lIns="91440" tIns="45720" rIns="91440" bIns="45720" rtlCol="0">
            <a:normAutofit fontScale="40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20000"/>
              </a:lnSpc>
            </a:pPr>
            <a:r>
              <a:rPr lang="en-US" sz="5500" dirty="0" smtClean="0">
                <a:latin typeface="Maiandra GD" panose="020E0502030308020204" pitchFamily="34" charset="0"/>
              </a:rPr>
              <a:t>ACES’s are more </a:t>
            </a:r>
            <a:r>
              <a:rPr lang="en-US" sz="5500" dirty="0">
                <a:latin typeface="Maiandra GD" panose="020E0502030308020204" pitchFamily="34" charset="0"/>
              </a:rPr>
              <a:t>common than recognized or acknowledged</a:t>
            </a:r>
          </a:p>
          <a:p>
            <a:pPr>
              <a:lnSpc>
                <a:spcPct val="120000"/>
              </a:lnSpc>
            </a:pPr>
            <a:r>
              <a:rPr lang="en-US" sz="5500" dirty="0" smtClean="0">
                <a:latin typeface="Maiandra GD" panose="020E0502030308020204" pitchFamily="34" charset="0"/>
              </a:rPr>
              <a:t>Almost two-thirds of study participants reported at least one ACE, and more than one in five reported three or more ACEs.</a:t>
            </a:r>
          </a:p>
          <a:p>
            <a:pPr>
              <a:lnSpc>
                <a:spcPct val="120000"/>
              </a:lnSpc>
            </a:pPr>
            <a:r>
              <a:rPr lang="en-US" sz="5500" dirty="0" smtClean="0">
                <a:latin typeface="Maiandra GD" panose="020E0502030308020204" pitchFamily="34" charset="0"/>
              </a:rPr>
              <a:t>The ACE score, a total sum of the different categories of ACEs reported by participants, is used to assess cumulative childhood stress. Study findings repeatedly reveal a graded </a:t>
            </a:r>
            <a:r>
              <a:rPr lang="en-US" sz="5500" u="sng" dirty="0" smtClean="0">
                <a:latin typeface="Maiandra GD" panose="020E0502030308020204" pitchFamily="34" charset="0"/>
              </a:rPr>
              <a:t>dose-response </a:t>
            </a:r>
            <a:r>
              <a:rPr lang="en-US" sz="5500" dirty="0" smtClean="0">
                <a:latin typeface="Maiandra GD" panose="020E0502030308020204" pitchFamily="34" charset="0"/>
              </a:rPr>
              <a:t>(the more the intensity of the trauma, the more likely the outcome) relationship between ACEs and negative health and well-being outcomes across the life course.</a:t>
            </a:r>
          </a:p>
          <a:p>
            <a:endParaRPr lang="en-US" sz="3200" dirty="0">
              <a:latin typeface="Maiandra GD" panose="020E0502030308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9763" y="6096850"/>
            <a:ext cx="1475874" cy="74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413084" y="1676400"/>
            <a:ext cx="3956532" cy="523220"/>
          </a:xfrm>
          <a:prstGeom prst="rect">
            <a:avLst/>
          </a:prstGeom>
          <a:noFill/>
        </p:spPr>
        <p:txBody>
          <a:bodyPr wrap="none" rtlCol="0">
            <a:spAutoFit/>
          </a:bodyPr>
          <a:lstStyle/>
          <a:p>
            <a:r>
              <a:rPr lang="en-US" sz="2800" dirty="0" smtClean="0">
                <a:latin typeface="Maiandra GD" panose="020E0502030308020204" pitchFamily="34" charset="0"/>
              </a:rPr>
              <a:t>The findings show that :</a:t>
            </a:r>
            <a:endParaRPr lang="en-US" sz="2800" dirty="0">
              <a:latin typeface="Maiandra GD" panose="020E0502030308020204" pitchFamily="34" charset="0"/>
            </a:endParaRPr>
          </a:p>
        </p:txBody>
      </p:sp>
      <p:pic>
        <p:nvPicPr>
          <p:cNvPr id="6" name="Picture 5"/>
          <p:cNvPicPr>
            <a:picLocks noChangeAspect="1"/>
          </p:cNvPicPr>
          <p:nvPr/>
        </p:nvPicPr>
        <p:blipFill>
          <a:blip r:embed="rId4"/>
          <a:stretch>
            <a:fillRect/>
          </a:stretch>
        </p:blipFill>
        <p:spPr>
          <a:xfrm>
            <a:off x="7028013" y="161892"/>
            <a:ext cx="1949550" cy="1276416"/>
          </a:xfrm>
          <a:prstGeom prst="rect">
            <a:avLst/>
          </a:prstGeom>
        </p:spPr>
      </p:pic>
    </p:spTree>
    <p:extLst>
      <p:ext uri="{BB962C8B-B14F-4D97-AF65-F5344CB8AC3E}">
        <p14:creationId xmlns:p14="http://schemas.microsoft.com/office/powerpoint/2010/main" val="41154939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5843"/>
            <a:ext cx="8763000" cy="838200"/>
          </a:xfrm>
        </p:spPr>
        <p:txBody>
          <a:bodyPr>
            <a:normAutofit/>
          </a:bodyPr>
          <a:lstStyle/>
          <a:p>
            <a:r>
              <a:rPr lang="en-US" b="1" dirty="0" smtClean="0">
                <a:solidFill>
                  <a:schemeClr val="accent6"/>
                </a:solidFill>
                <a:latin typeface="Maiandra GD" panose="020E0502030308020204" pitchFamily="34" charset="0"/>
              </a:rPr>
              <a:t>Adverse Childhood Experience</a:t>
            </a:r>
            <a:endParaRPr lang="en-US" b="1" dirty="0">
              <a:solidFill>
                <a:schemeClr val="accent6"/>
              </a:solidFill>
              <a:latin typeface="Maiandra GD" panose="020E0502030308020204" pitchFamily="34" charset="0"/>
            </a:endParaRPr>
          </a:p>
        </p:txBody>
      </p:sp>
      <p:pic>
        <p:nvPicPr>
          <p:cNvPr id="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65821" y="1297656"/>
            <a:ext cx="3615690" cy="4276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5890" y="5574381"/>
            <a:ext cx="3657600" cy="10477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0940" y="1524000"/>
            <a:ext cx="3886200" cy="2362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Rectangle 4"/>
          <p:cNvSpPr>
            <a:spLocks noChangeArrowheads="1"/>
          </p:cNvSpPr>
          <p:nvPr/>
        </p:nvSpPr>
        <p:spPr bwMode="auto">
          <a:xfrm>
            <a:off x="677779" y="3922295"/>
            <a:ext cx="45720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accent1"/>
              </a:buClr>
              <a:buSzPct val="85000"/>
              <a:buFont typeface="Arial" pitchFamily="34" charset="0"/>
              <a:buChar char="•"/>
              <a:defRPr sz="2400">
                <a:solidFill>
                  <a:schemeClr val="tx1"/>
                </a:solidFill>
                <a:latin typeface="Arial" pitchFamily="34" charset="0"/>
              </a:defRPr>
            </a:lvl1pPr>
            <a:lvl2pPr marL="742950" indent="-285750" eaLnBrk="0" hangingPunct="0">
              <a:spcBef>
                <a:spcPct val="20000"/>
              </a:spcBef>
              <a:buClr>
                <a:schemeClr val="accent1"/>
              </a:buClr>
              <a:buSzPct val="85000"/>
              <a:buFont typeface="Arial" pitchFamily="34" charset="0"/>
              <a:buChar char="•"/>
              <a:defRPr sz="2000">
                <a:solidFill>
                  <a:schemeClr val="tx1"/>
                </a:solidFill>
                <a:latin typeface="Arial" pitchFamily="34" charset="0"/>
              </a:defRPr>
            </a:lvl2pPr>
            <a:lvl3pPr marL="1143000" indent="-228600" eaLnBrk="0" hangingPunct="0">
              <a:spcBef>
                <a:spcPct val="20000"/>
              </a:spcBef>
              <a:buClr>
                <a:schemeClr val="accent1"/>
              </a:buClr>
              <a:buSzPct val="90000"/>
              <a:buFont typeface="Arial" pitchFamily="34" charset="0"/>
              <a:buChar char="•"/>
              <a:defRPr>
                <a:solidFill>
                  <a:schemeClr val="tx1"/>
                </a:solidFill>
                <a:latin typeface="Arial" pitchFamily="34" charset="0"/>
              </a:defRPr>
            </a:lvl3pPr>
            <a:lvl4pPr marL="1600200" indent="-228600" eaLnBrk="0" hangingPunct="0">
              <a:spcBef>
                <a:spcPct val="20000"/>
              </a:spcBef>
              <a:buClr>
                <a:schemeClr val="accent1"/>
              </a:buClr>
              <a:buFont typeface="Arial" pitchFamily="34" charset="0"/>
              <a:buChar char="•"/>
              <a:defRPr sz="1600">
                <a:solidFill>
                  <a:schemeClr val="tx1"/>
                </a:solidFill>
                <a:latin typeface="Arial" pitchFamily="34" charset="0"/>
              </a:defRPr>
            </a:lvl4pPr>
            <a:lvl5pPr marL="2057400" indent="-228600" eaLnBrk="0" hangingPunct="0">
              <a:spcBef>
                <a:spcPct val="20000"/>
              </a:spcBef>
              <a:buClr>
                <a:schemeClr val="accent1"/>
              </a:buClr>
              <a:buSzPct val="100000"/>
              <a:buFont typeface="Arial" pitchFamily="34" charset="0"/>
              <a:buChar char="•"/>
              <a:defRPr sz="1400">
                <a:solidFill>
                  <a:schemeClr val="tx1"/>
                </a:solidFill>
                <a:latin typeface="Arial" pitchFamily="34" charset="0"/>
              </a:defRPr>
            </a:lvl5pPr>
            <a:lvl6pPr marL="25146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6pPr>
            <a:lvl7pPr marL="29718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7pPr>
            <a:lvl8pPr marL="34290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8pPr>
            <a:lvl9pPr marL="3886200" indent="-228600" eaLnBrk="0" fontAlgn="base" hangingPunct="0">
              <a:spcBef>
                <a:spcPct val="20000"/>
              </a:spcBef>
              <a:spcAft>
                <a:spcPct val="0"/>
              </a:spcAft>
              <a:buClr>
                <a:schemeClr val="accent1"/>
              </a:buClr>
              <a:buSzPct val="100000"/>
              <a:buFont typeface="Arial" pitchFamily="34" charset="0"/>
              <a:buChar char="•"/>
              <a:defRPr sz="1400">
                <a:solidFill>
                  <a:schemeClr val="tx1"/>
                </a:solidFill>
                <a:latin typeface="Arial" pitchFamily="34" charset="0"/>
              </a:defRPr>
            </a:lvl9pPr>
          </a:lstStyle>
          <a:p>
            <a:pPr eaLnBrk="1" hangingPunct="1">
              <a:spcBef>
                <a:spcPct val="0"/>
              </a:spcBef>
              <a:buClrTx/>
              <a:buSzTx/>
              <a:buFontTx/>
              <a:buNone/>
            </a:pPr>
            <a:r>
              <a:rPr lang="en-US" altLang="en-US" sz="2000" b="1" dirty="0">
                <a:latin typeface="Calibri" panose="020F0502020204030204" pitchFamily="34" charset="0"/>
              </a:rPr>
              <a:t>“Secondary prevention of the effects of adverse childhood experiences will first require </a:t>
            </a:r>
            <a:r>
              <a:rPr lang="en-US" altLang="en-US" sz="2000" b="1" dirty="0">
                <a:solidFill>
                  <a:srgbClr val="FF0000"/>
                </a:solidFill>
                <a:latin typeface="Calibri" panose="020F0502020204030204" pitchFamily="34" charset="0"/>
              </a:rPr>
              <a:t>increased recognition </a:t>
            </a:r>
            <a:r>
              <a:rPr lang="en-US" altLang="en-US" sz="2000" b="1" dirty="0">
                <a:latin typeface="Calibri" panose="020F0502020204030204" pitchFamily="34" charset="0"/>
              </a:rPr>
              <a:t>of their occurrence and second, </a:t>
            </a:r>
            <a:r>
              <a:rPr lang="en-US" altLang="en-US" sz="2000" b="1" dirty="0">
                <a:solidFill>
                  <a:srgbClr val="FF0000"/>
                </a:solidFill>
                <a:latin typeface="Calibri" panose="020F0502020204030204" pitchFamily="34" charset="0"/>
              </a:rPr>
              <a:t>an effective understanding of the behavioral coping devices</a:t>
            </a:r>
            <a:r>
              <a:rPr lang="en-US" altLang="en-US" sz="2000" b="1" dirty="0">
                <a:latin typeface="Calibri" panose="020F0502020204030204" pitchFamily="34" charset="0"/>
              </a:rPr>
              <a:t> that commonly are adopted to reduce the emotional impact of these experiences</a:t>
            </a:r>
            <a:r>
              <a:rPr lang="en-US" altLang="en-US" sz="2000" b="1" dirty="0" smtClean="0">
                <a:latin typeface="Calibri" panose="020F0502020204030204" pitchFamily="34" charset="0"/>
              </a:rPr>
              <a:t>.”       </a:t>
            </a:r>
            <a:r>
              <a:rPr lang="en-US" altLang="en-US" sz="1400" b="1" dirty="0" smtClean="0">
                <a:latin typeface="Calibri" panose="020F0502020204030204" pitchFamily="34" charset="0"/>
              </a:rPr>
              <a:t>Kaiser ACE Study  (1997)</a:t>
            </a:r>
            <a:endParaRPr lang="en-US" altLang="en-US" sz="1400" b="1" dirty="0">
              <a:latin typeface="Calibri" panose="020F0502020204030204" pitchFamily="34" charset="0"/>
            </a:endParaRPr>
          </a:p>
        </p:txBody>
      </p:sp>
      <p:pic>
        <p:nvPicPr>
          <p:cNvPr id="9" name="Picture 4"/>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2400" y="6297266"/>
            <a:ext cx="914400" cy="4641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058014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apps.who.int/adolescent/second-decade/images/Section_5/5_3/Pyrami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1143000"/>
            <a:ext cx="7675566" cy="5402127"/>
          </a:xfrm>
          <a:prstGeom prst="rect">
            <a:avLst/>
          </a:prstGeom>
          <a:noFill/>
          <a:extLst>
            <a:ext uri="{909E8E84-426E-40DD-AFC4-6F175D3DCCD1}">
              <a14:hiddenFill xmlns:a14="http://schemas.microsoft.com/office/drawing/2010/main">
                <a:solidFill>
                  <a:srgbClr val="FFFFFF"/>
                </a:solidFill>
              </a14:hiddenFill>
            </a:ext>
          </a:extLst>
        </p:spPr>
      </p:pic>
      <p:sp>
        <p:nvSpPr>
          <p:cNvPr id="2" name="Right Arrow 1"/>
          <p:cNvSpPr/>
          <p:nvPr/>
        </p:nvSpPr>
        <p:spPr>
          <a:xfrm>
            <a:off x="1905000" y="1676400"/>
            <a:ext cx="1981200" cy="838200"/>
          </a:xfrm>
          <a:prstGeom prst="rightArrow">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52400" y="6258588"/>
            <a:ext cx="990600" cy="50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p:nvPr/>
        </p:nvSpPr>
        <p:spPr>
          <a:xfrm>
            <a:off x="533400" y="264539"/>
            <a:ext cx="7010400" cy="784830"/>
          </a:xfrm>
          <a:prstGeom prst="rect">
            <a:avLst/>
          </a:prstGeom>
        </p:spPr>
        <p:txBody>
          <a:bodyPr wrap="square">
            <a:spAutoFit/>
          </a:bodyPr>
          <a:lstStyle/>
          <a:p>
            <a:r>
              <a:rPr lang="en-US" sz="4500" b="1" dirty="0">
                <a:solidFill>
                  <a:srgbClr val="F79646"/>
                </a:solidFill>
                <a:latin typeface="Maiandra GD" panose="020E0502030308020204" pitchFamily="34" charset="0"/>
                <a:ea typeface="+mj-ea"/>
                <a:cs typeface="+mj-cs"/>
              </a:rPr>
              <a:t>ACES Study Findings…</a:t>
            </a:r>
            <a:endParaRPr lang="en-US" dirty="0"/>
          </a:p>
        </p:txBody>
      </p:sp>
    </p:spTree>
    <p:extLst>
      <p:ext uri="{BB962C8B-B14F-4D97-AF65-F5344CB8AC3E}">
        <p14:creationId xmlns:p14="http://schemas.microsoft.com/office/powerpoint/2010/main" val="247559431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ppt_x"/>
                                          </p:val>
                                        </p:tav>
                                        <p:tav tm="100000">
                                          <p:val>
                                            <p:strVal val="#ppt_x"/>
                                          </p:val>
                                        </p:tav>
                                      </p:tavLst>
                                    </p:anim>
                                    <p:anim calcmode="lin" valueType="num">
                                      <p:cBhvr additive="base">
                                        <p:cTn id="8" dur="20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28600"/>
            <a:ext cx="7117080" cy="685800"/>
          </a:xfrm>
        </p:spPr>
        <p:txBody>
          <a:bodyPr>
            <a:normAutofit fontScale="90000"/>
          </a:bodyPr>
          <a:lstStyle/>
          <a:p>
            <a:r>
              <a:rPr lang="en-US" sz="4000" b="1" dirty="0" smtClean="0">
                <a:solidFill>
                  <a:schemeClr val="accent6"/>
                </a:solidFill>
                <a:latin typeface="Maiandra GD" panose="020E0502030308020204" pitchFamily="34" charset="0"/>
              </a:rPr>
              <a:t>Spokane ACE Study 2010</a:t>
            </a:r>
            <a:endParaRPr lang="en-US" sz="4000" b="1" dirty="0">
              <a:solidFill>
                <a:schemeClr val="accent6"/>
              </a:solidFill>
              <a:latin typeface="Maiandra GD" panose="020E0502030308020204" pitchFamily="34" charset="0"/>
            </a:endParaRPr>
          </a:p>
        </p:txBody>
      </p:sp>
      <p:sp>
        <p:nvSpPr>
          <p:cNvPr id="3" name="Content Placeholder 2"/>
          <p:cNvSpPr>
            <a:spLocks noGrp="1"/>
          </p:cNvSpPr>
          <p:nvPr>
            <p:ph idx="1"/>
          </p:nvPr>
        </p:nvSpPr>
        <p:spPr>
          <a:xfrm>
            <a:off x="304800" y="4605444"/>
            <a:ext cx="8839200" cy="1645919"/>
          </a:xfrm>
        </p:spPr>
        <p:txBody>
          <a:bodyPr>
            <a:normAutofit fontScale="85000" lnSpcReduction="10000"/>
          </a:bodyPr>
          <a:lstStyle/>
          <a:p>
            <a:r>
              <a:rPr lang="en-US" dirty="0" smtClean="0">
                <a:latin typeface="Maiandra GD" panose="020E0502030308020204" pitchFamily="34" charset="0"/>
              </a:rPr>
              <a:t>2,100 </a:t>
            </a:r>
            <a:r>
              <a:rPr lang="en-US" dirty="0">
                <a:latin typeface="Maiandra GD" panose="020E0502030308020204" pitchFamily="34" charset="0"/>
              </a:rPr>
              <a:t>children </a:t>
            </a:r>
            <a:r>
              <a:rPr lang="en-US" dirty="0" smtClean="0">
                <a:latin typeface="Maiandra GD" panose="020E0502030308020204" pitchFamily="34" charset="0"/>
              </a:rPr>
              <a:t>/ 10 elementary schools</a:t>
            </a:r>
          </a:p>
          <a:p>
            <a:r>
              <a:rPr lang="en-US" dirty="0" smtClean="0">
                <a:latin typeface="Maiandra GD" panose="020E0502030308020204" pitchFamily="34" charset="0"/>
              </a:rPr>
              <a:t>248 children (3 or more experiences) </a:t>
            </a:r>
          </a:p>
          <a:p>
            <a:pPr lvl="1"/>
            <a:r>
              <a:rPr lang="en-US" dirty="0" smtClean="0">
                <a:latin typeface="Maiandra GD" panose="020E0502030308020204" pitchFamily="34" charset="0"/>
              </a:rPr>
              <a:t>3 x rate of academic failure, 5 x rate of chronic truancy, 6 x rate of behavior problems</a:t>
            </a:r>
            <a:r>
              <a:rPr lang="en-US" dirty="0">
                <a:latin typeface="Maiandra GD" panose="020E0502030308020204" pitchFamily="34" charset="0"/>
              </a:rPr>
              <a:t>  </a:t>
            </a:r>
            <a:r>
              <a:rPr lang="en-US" dirty="0" smtClean="0">
                <a:latin typeface="Maiandra GD" panose="020E0502030308020204" pitchFamily="34" charset="0"/>
              </a:rPr>
              <a:t>4 x rate of poor health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1096163"/>
            <a:ext cx="7101840" cy="35092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4419600" y="6169671"/>
            <a:ext cx="4724400" cy="523220"/>
          </a:xfrm>
          <a:prstGeom prst="rect">
            <a:avLst/>
          </a:prstGeom>
          <a:noFill/>
        </p:spPr>
        <p:txBody>
          <a:bodyPr wrap="square" rtlCol="0">
            <a:spAutoFit/>
          </a:bodyPr>
          <a:lstStyle/>
          <a:p>
            <a:r>
              <a:rPr lang="en-US" sz="1400" dirty="0"/>
              <a:t>Christopher Blodgett, </a:t>
            </a:r>
            <a:r>
              <a:rPr lang="en-US" sz="1400" dirty="0" smtClean="0"/>
              <a:t>Director </a:t>
            </a:r>
            <a:r>
              <a:rPr lang="en-US" sz="1400" dirty="0"/>
              <a:t>of the </a:t>
            </a:r>
            <a:r>
              <a:rPr lang="en-US" sz="1400" dirty="0">
                <a:hlinkClick r:id="rId4"/>
              </a:rPr>
              <a:t>Area Health Education Center of Eastern Washington at Washington State University</a:t>
            </a:r>
            <a:endParaRPr lang="en-US" sz="1400" dirty="0"/>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6181234"/>
            <a:ext cx="1143000" cy="5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78238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a:xfrm>
            <a:off x="457200" y="385102"/>
            <a:ext cx="7345779" cy="633413"/>
          </a:xfrm>
        </p:spPr>
        <p:txBody>
          <a:bodyPr>
            <a:noAutofit/>
          </a:bodyPr>
          <a:lstStyle/>
          <a:p>
            <a:r>
              <a:rPr lang="en-US" altLang="en-US" dirty="0">
                <a:solidFill>
                  <a:schemeClr val="accent6"/>
                </a:solidFill>
                <a:latin typeface="Maiandra GD" panose="020E0502030308020204" pitchFamily="34" charset="0"/>
                <a:ea typeface="ＭＳ Ｐゴシック" pitchFamily="34" charset="-128"/>
              </a:rPr>
              <a:t>What Might You Notice</a:t>
            </a:r>
            <a:r>
              <a:rPr lang="en-US" altLang="en-US" dirty="0" smtClean="0">
                <a:solidFill>
                  <a:schemeClr val="accent6"/>
                </a:solidFill>
                <a:latin typeface="Maiandra GD" panose="020E0502030308020204" pitchFamily="34" charset="0"/>
                <a:ea typeface="ＭＳ Ｐゴシック" pitchFamily="34" charset="-128"/>
              </a:rPr>
              <a:t>?</a:t>
            </a:r>
            <a:endParaRPr lang="en-US" altLang="en-US" dirty="0">
              <a:solidFill>
                <a:schemeClr val="accent6"/>
              </a:solidFill>
              <a:latin typeface="Maiandra GD" panose="020E0502030308020204" pitchFamily="34" charset="0"/>
              <a:ea typeface="ＭＳ Ｐゴシック" pitchFamily="34" charset="-128"/>
            </a:endParaRPr>
          </a:p>
        </p:txBody>
      </p:sp>
      <p:graphicFrame>
        <p:nvGraphicFramePr>
          <p:cNvPr id="3" name="Content Placeholder 2"/>
          <p:cNvGraphicFramePr>
            <a:graphicFrameLocks noGrp="1"/>
          </p:cNvGraphicFramePr>
          <p:nvPr>
            <p:ph idx="1"/>
            <p:extLst>
              <p:ext uri="{D42A27DB-BD31-4B8C-83A1-F6EECF244321}">
                <p14:modId xmlns:p14="http://schemas.microsoft.com/office/powerpoint/2010/main" val="2143885877"/>
              </p:ext>
            </p:extLst>
          </p:nvPr>
        </p:nvGraphicFramePr>
        <p:xfrm>
          <a:off x="1143000" y="1295400"/>
          <a:ext cx="7821118" cy="5446862"/>
        </p:xfrm>
        <a:graphic>
          <a:graphicData uri="http://schemas.openxmlformats.org/drawingml/2006/table">
            <a:tbl>
              <a:tblPr firstRow="1" bandRow="1">
                <a:tableStyleId>{21E4AEA4-8DFA-4A89-87EB-49C32662AFE0}</a:tableStyleId>
              </a:tblPr>
              <a:tblGrid>
                <a:gridCol w="3910559">
                  <a:extLst>
                    <a:ext uri="{9D8B030D-6E8A-4147-A177-3AD203B41FA5}">
                      <a16:colId xmlns:a16="http://schemas.microsoft.com/office/drawing/2014/main" val="200868854"/>
                    </a:ext>
                  </a:extLst>
                </a:gridCol>
                <a:gridCol w="3910559">
                  <a:extLst>
                    <a:ext uri="{9D8B030D-6E8A-4147-A177-3AD203B41FA5}">
                      <a16:colId xmlns:a16="http://schemas.microsoft.com/office/drawing/2014/main" val="1331803911"/>
                    </a:ext>
                  </a:extLst>
                </a:gridCol>
              </a:tblGrid>
              <a:tr h="2723431">
                <a:tc>
                  <a:txBody>
                    <a:bodyPr/>
                    <a:lstStyle/>
                    <a:p>
                      <a:r>
                        <a:rPr lang="en-US" sz="1600" dirty="0"/>
                        <a:t>Physical and Mental Health Symptoms</a:t>
                      </a:r>
                    </a:p>
                  </a:txBody>
                  <a:tcPr marL="68580" marR="68580" marT="34290" marB="34290"/>
                </a:tc>
                <a:tc>
                  <a:txBody>
                    <a:bodyPr/>
                    <a:lstStyle/>
                    <a:p>
                      <a:r>
                        <a:rPr lang="en-US" sz="1600" dirty="0"/>
                        <a:t>Emotional</a:t>
                      </a:r>
                      <a:r>
                        <a:rPr lang="en-US" sz="1600" baseline="0" dirty="0"/>
                        <a:t> Regulation Challenges</a:t>
                      </a:r>
                      <a:endParaRPr lang="en-US" sz="1600" dirty="0"/>
                    </a:p>
                  </a:txBody>
                  <a:tcPr marL="68580" marR="68580" marT="34290" marB="34290"/>
                </a:tc>
                <a:extLst>
                  <a:ext uri="{0D108BD9-81ED-4DB2-BD59-A6C34878D82A}">
                    <a16:rowId xmlns:a16="http://schemas.microsoft.com/office/drawing/2014/main" val="4015068479"/>
                  </a:ext>
                </a:extLst>
              </a:tr>
              <a:tr h="2723431">
                <a:tc>
                  <a:txBody>
                    <a:bodyPr/>
                    <a:lstStyle/>
                    <a:p>
                      <a:r>
                        <a:rPr lang="en-US" sz="1600" b="1" kern="1200" dirty="0">
                          <a:solidFill>
                            <a:schemeClr val="tx1"/>
                          </a:solidFill>
                          <a:latin typeface="+mn-lt"/>
                          <a:ea typeface="+mn-ea"/>
                          <a:cs typeface="+mn-cs"/>
                        </a:rPr>
                        <a:t>Learning Difficulties</a:t>
                      </a:r>
                    </a:p>
                  </a:txBody>
                  <a:tcPr marL="68580" marR="68580" marT="34290" marB="34290"/>
                </a:tc>
                <a:tc>
                  <a:txBody>
                    <a:bodyPr/>
                    <a:lstStyle/>
                    <a:p>
                      <a:pPr marL="0" algn="l" defTabSz="914400" rtl="0" eaLnBrk="1" latinLnBrk="0" hangingPunct="1"/>
                      <a:r>
                        <a:rPr lang="en-US" sz="1600" b="1" kern="1200" dirty="0">
                          <a:solidFill>
                            <a:schemeClr val="tx1"/>
                          </a:solidFill>
                          <a:latin typeface="+mn-lt"/>
                          <a:ea typeface="+mn-ea"/>
                          <a:cs typeface="+mn-cs"/>
                        </a:rPr>
                        <a:t>Relationship Difficulties</a:t>
                      </a:r>
                    </a:p>
                    <a:p>
                      <a:endParaRPr lang="en-US" sz="1400" dirty="0"/>
                    </a:p>
                  </a:txBody>
                  <a:tcPr marL="68580" marR="68580" marT="34290" marB="34290"/>
                </a:tc>
                <a:extLst>
                  <a:ext uri="{0D108BD9-81ED-4DB2-BD59-A6C34878D82A}">
                    <a16:rowId xmlns:a16="http://schemas.microsoft.com/office/drawing/2014/main" val="1536595847"/>
                  </a:ext>
                </a:extLst>
              </a:tr>
            </a:tbl>
          </a:graphicData>
        </a:graphic>
      </p:graphicFrame>
      <p:pic>
        <p:nvPicPr>
          <p:cNvPr id="4" name="Picture 3" descr="구조적 억압 속에 생존과 생명의 위협 그리고 그에 ..."/>
          <p:cNvPicPr>
            <a:picLocks noChangeAspect="1"/>
          </p:cNvPicPr>
          <p:nvPr/>
        </p:nvPicPr>
        <p:blipFill>
          <a:blip r:embed="rId3"/>
          <a:stretch>
            <a:fillRect/>
          </a:stretch>
        </p:blipFill>
        <p:spPr>
          <a:xfrm>
            <a:off x="1752600" y="1747975"/>
            <a:ext cx="2703477" cy="1829421"/>
          </a:xfrm>
          <a:prstGeom prst="rect">
            <a:avLst/>
          </a:prstGeom>
        </p:spPr>
      </p:pic>
      <p:pic>
        <p:nvPicPr>
          <p:cNvPr id="5" name="Picture 4" descr="In this episode, I investigate a pretty noise emanating from an air ..."/>
          <p:cNvPicPr>
            <a:picLocks noChangeAspect="1"/>
          </p:cNvPicPr>
          <p:nvPr/>
        </p:nvPicPr>
        <p:blipFill>
          <a:blip r:embed="rId4"/>
          <a:stretch>
            <a:fillRect/>
          </a:stretch>
        </p:blipFill>
        <p:spPr>
          <a:xfrm>
            <a:off x="6477000" y="1747975"/>
            <a:ext cx="1140144" cy="2052259"/>
          </a:xfrm>
          <a:prstGeom prst="rect">
            <a:avLst/>
          </a:prstGeom>
        </p:spPr>
      </p:pic>
      <p:pic>
        <p:nvPicPr>
          <p:cNvPr id="6" name="Picture 5" descr="TRENONLINE: Prove Invalsi 5"/>
          <p:cNvPicPr>
            <a:picLocks noChangeAspect="1"/>
          </p:cNvPicPr>
          <p:nvPr/>
        </p:nvPicPr>
        <p:blipFill>
          <a:blip r:embed="rId5"/>
          <a:stretch>
            <a:fillRect/>
          </a:stretch>
        </p:blipFill>
        <p:spPr>
          <a:xfrm>
            <a:off x="2524296" y="4343400"/>
            <a:ext cx="1931781" cy="2078919"/>
          </a:xfrm>
          <a:prstGeom prst="rect">
            <a:avLst/>
          </a:prstGeom>
        </p:spPr>
      </p:pic>
      <p:pic>
        <p:nvPicPr>
          <p:cNvPr id="7" name="Picture 6" descr="external image argument-cartoon.jpg"/>
          <p:cNvPicPr>
            <a:picLocks noChangeAspect="1"/>
          </p:cNvPicPr>
          <p:nvPr/>
        </p:nvPicPr>
        <p:blipFill>
          <a:blip r:embed="rId6"/>
          <a:stretch>
            <a:fillRect/>
          </a:stretch>
        </p:blipFill>
        <p:spPr>
          <a:xfrm>
            <a:off x="5715000" y="4565404"/>
            <a:ext cx="2328421" cy="1856915"/>
          </a:xfrm>
          <a:prstGeom prst="rect">
            <a:avLst/>
          </a:prstGeom>
        </p:spPr>
      </p:pic>
      <p:pic>
        <p:nvPicPr>
          <p:cNvPr id="8" name="Picture 4"/>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52400" y="6258588"/>
            <a:ext cx="990600" cy="502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2892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a:xfrm>
            <a:off x="304800" y="381000"/>
            <a:ext cx="9112470" cy="633413"/>
          </a:xfrm>
        </p:spPr>
        <p:txBody>
          <a:bodyPr>
            <a:noAutofit/>
          </a:bodyPr>
          <a:lstStyle/>
          <a:p>
            <a:r>
              <a:rPr lang="en-US" altLang="en-US" sz="3600" dirty="0" smtClean="0">
                <a:solidFill>
                  <a:schemeClr val="accent6"/>
                </a:solidFill>
                <a:latin typeface="Maiandra GD" panose="020E0502030308020204" pitchFamily="34" charset="0"/>
                <a:ea typeface="ＭＳ Ｐゴシック" panose="020B0600070205080204" pitchFamily="34" charset="-128"/>
              </a:rPr>
              <a:t>Impact of trauma </a:t>
            </a:r>
            <a:r>
              <a:rPr lang="en-US" altLang="en-US" sz="3600" dirty="0">
                <a:solidFill>
                  <a:schemeClr val="accent6"/>
                </a:solidFill>
                <a:latin typeface="Maiandra GD" panose="020E0502030308020204" pitchFamily="34" charset="0"/>
                <a:ea typeface="ＭＳ Ｐゴシック" panose="020B0600070205080204" pitchFamily="34" charset="-128"/>
              </a:rPr>
              <a:t>on Child Development</a:t>
            </a:r>
          </a:p>
        </p:txBody>
      </p:sp>
      <p:sp>
        <p:nvSpPr>
          <p:cNvPr id="31747" name="Content Placeholder 2"/>
          <p:cNvSpPr>
            <a:spLocks noGrp="1"/>
          </p:cNvSpPr>
          <p:nvPr>
            <p:ph idx="1"/>
          </p:nvPr>
        </p:nvSpPr>
        <p:spPr>
          <a:xfrm>
            <a:off x="228600" y="1600200"/>
            <a:ext cx="8534400" cy="4419600"/>
          </a:xfrm>
        </p:spPr>
        <p:txBody>
          <a:bodyPr>
            <a:noAutofit/>
          </a:bodyPr>
          <a:lstStyle/>
          <a:p>
            <a:pPr marL="457200" indent="-457200">
              <a:buClr>
                <a:schemeClr val="accent6"/>
              </a:buClr>
              <a:buFont typeface="Wingdings" panose="05000000000000000000" pitchFamily="2" charset="2"/>
              <a:buChar char="§"/>
            </a:pPr>
            <a:r>
              <a:rPr altLang="en-US" sz="2600" dirty="0">
                <a:latin typeface="Maiandra GD" panose="020E0502030308020204" pitchFamily="34" charset="0"/>
                <a:ea typeface="ＭＳ Ｐゴシック" panose="020B0600070205080204" pitchFamily="34" charset="-128"/>
              </a:rPr>
              <a:t>Trauma causes brain to adapt in ways that contributed to their survival (i.e. constant fight/flight/freeze</a:t>
            </a:r>
            <a:r>
              <a:rPr altLang="en-US" sz="2600" dirty="0" smtClean="0">
                <a:latin typeface="Maiandra GD" panose="020E0502030308020204" pitchFamily="34" charset="0"/>
                <a:ea typeface="ＭＳ Ｐゴシック" panose="020B0600070205080204" pitchFamily="34" charset="-128"/>
              </a:rPr>
              <a:t>).</a:t>
            </a:r>
            <a:endParaRPr lang="en-US" altLang="en-US" sz="2600" dirty="0" smtClean="0">
              <a:latin typeface="Maiandra GD" panose="020E0502030308020204" pitchFamily="34" charset="0"/>
              <a:ea typeface="ＭＳ Ｐゴシック" panose="020B0600070205080204" pitchFamily="34" charset="-128"/>
            </a:endParaRPr>
          </a:p>
          <a:p>
            <a:pPr marL="0" indent="0">
              <a:buClr>
                <a:schemeClr val="accent6"/>
              </a:buClr>
              <a:buNone/>
            </a:pPr>
            <a:endParaRPr altLang="en-US" sz="2600" dirty="0">
              <a:latin typeface="Maiandra GD" panose="020E0502030308020204" pitchFamily="34" charset="0"/>
              <a:ea typeface="ＭＳ Ｐゴシック" panose="020B0600070205080204" pitchFamily="34" charset="-128"/>
            </a:endParaRPr>
          </a:p>
          <a:p>
            <a:pPr marL="457200" indent="-457200">
              <a:buClr>
                <a:schemeClr val="accent6"/>
              </a:buClr>
              <a:buFont typeface="Wingdings" panose="05000000000000000000" pitchFamily="2" charset="2"/>
              <a:buChar char="§"/>
            </a:pPr>
            <a:r>
              <a:rPr altLang="en-US" sz="2600" dirty="0" smtClean="0">
                <a:latin typeface="Maiandra GD" panose="020E0502030308020204" pitchFamily="34" charset="0"/>
                <a:ea typeface="ＭＳ Ｐゴシック" panose="020B0600070205080204" pitchFamily="34" charset="-128"/>
              </a:rPr>
              <a:t>These </a:t>
            </a:r>
            <a:r>
              <a:rPr altLang="en-US" sz="2600" dirty="0">
                <a:latin typeface="Maiandra GD" panose="020E0502030308020204" pitchFamily="34" charset="0"/>
                <a:ea typeface="ＭＳ Ｐゴシック" panose="020B0600070205080204" pitchFamily="34" charset="-128"/>
              </a:rPr>
              <a:t>adaptations can look like behavior problems in “normal” contexts, such as school</a:t>
            </a:r>
            <a:r>
              <a:rPr altLang="en-US" sz="2600" dirty="0" smtClean="0">
                <a:latin typeface="Maiandra GD" panose="020E0502030308020204" pitchFamily="34" charset="0"/>
                <a:ea typeface="ＭＳ Ｐゴシック" panose="020B0600070205080204" pitchFamily="34" charset="-128"/>
              </a:rPr>
              <a:t>.</a:t>
            </a:r>
            <a:endParaRPr lang="en-US" altLang="en-US" sz="2600" dirty="0" smtClean="0">
              <a:latin typeface="Maiandra GD" panose="020E0502030308020204" pitchFamily="34" charset="0"/>
              <a:ea typeface="ＭＳ Ｐゴシック" panose="020B0600070205080204" pitchFamily="34" charset="-128"/>
            </a:endParaRPr>
          </a:p>
          <a:p>
            <a:pPr marL="0" indent="0">
              <a:buClr>
                <a:schemeClr val="accent6"/>
              </a:buClr>
              <a:buNone/>
            </a:pPr>
            <a:endParaRPr altLang="en-US" sz="2600" dirty="0">
              <a:latin typeface="Maiandra GD" panose="020E0502030308020204" pitchFamily="34" charset="0"/>
              <a:ea typeface="ＭＳ Ｐゴシック" panose="020B0600070205080204" pitchFamily="34" charset="-128"/>
            </a:endParaRPr>
          </a:p>
          <a:p>
            <a:pPr marL="457200" indent="-457200">
              <a:buClr>
                <a:schemeClr val="accent6"/>
              </a:buClr>
              <a:buFont typeface="Wingdings" panose="05000000000000000000" pitchFamily="2" charset="2"/>
              <a:buChar char="§"/>
            </a:pPr>
            <a:r>
              <a:rPr altLang="en-US" sz="2600" dirty="0" smtClean="0">
                <a:latin typeface="Maiandra GD" panose="020E0502030308020204" pitchFamily="34" charset="0"/>
                <a:ea typeface="ＭＳ Ｐゴシック" panose="020B0600070205080204" pitchFamily="34" charset="-128"/>
              </a:rPr>
              <a:t>When </a:t>
            </a:r>
            <a:r>
              <a:rPr altLang="en-US" sz="2600" dirty="0">
                <a:latin typeface="Maiandra GD" panose="020E0502030308020204" pitchFamily="34" charset="0"/>
                <a:ea typeface="ＭＳ Ｐゴシック" panose="020B0600070205080204" pitchFamily="34" charset="-128"/>
              </a:rPr>
              <a:t>triggered, “feeling” brain dominates the “thinking” brain</a:t>
            </a:r>
            <a:r>
              <a:rPr altLang="en-US" sz="2600" dirty="0" smtClean="0">
                <a:latin typeface="Maiandra GD" panose="020E0502030308020204" pitchFamily="34" charset="0"/>
                <a:ea typeface="ＭＳ Ｐゴシック" panose="020B0600070205080204" pitchFamily="34" charset="-128"/>
              </a:rPr>
              <a:t>.</a:t>
            </a:r>
            <a:endParaRPr lang="en-US" altLang="en-US" sz="2600" dirty="0" smtClean="0">
              <a:latin typeface="Maiandra GD" panose="020E0502030308020204" pitchFamily="34" charset="0"/>
              <a:ea typeface="ＭＳ Ｐゴシック" panose="020B0600070205080204" pitchFamily="34" charset="-128"/>
            </a:endParaRPr>
          </a:p>
          <a:p>
            <a:pPr marL="0" indent="0">
              <a:buClr>
                <a:schemeClr val="accent6"/>
              </a:buClr>
              <a:buNone/>
            </a:pPr>
            <a:endParaRPr altLang="en-US" sz="2600" dirty="0">
              <a:latin typeface="Maiandra GD" panose="020E0502030308020204" pitchFamily="34" charset="0"/>
              <a:ea typeface="ＭＳ Ｐゴシック" panose="020B0600070205080204" pitchFamily="34" charset="-128"/>
            </a:endParaRPr>
          </a:p>
          <a:p>
            <a:pPr marL="457200" indent="-457200">
              <a:buClr>
                <a:schemeClr val="accent6"/>
              </a:buClr>
              <a:buFont typeface="Wingdings" panose="05000000000000000000" pitchFamily="2" charset="2"/>
              <a:buChar char="§"/>
            </a:pPr>
            <a:r>
              <a:rPr altLang="en-US" sz="2600" dirty="0" smtClean="0">
                <a:latin typeface="Maiandra GD" panose="020E0502030308020204" pitchFamily="34" charset="0"/>
                <a:ea typeface="ＭＳ Ｐゴシック" panose="020B0600070205080204" pitchFamily="34" charset="-128"/>
              </a:rPr>
              <a:t>The </a:t>
            </a:r>
            <a:r>
              <a:rPr lang="en-US" altLang="en-US" sz="2600" dirty="0">
                <a:latin typeface="Maiandra GD" panose="020E0502030308020204" pitchFamily="34" charset="0"/>
                <a:ea typeface="ＭＳ Ｐゴシック" panose="020B0600070205080204" pitchFamily="34" charset="-128"/>
              </a:rPr>
              <a:t>typical</a:t>
            </a:r>
            <a:r>
              <a:rPr altLang="en-US" sz="2600" dirty="0">
                <a:latin typeface="Maiandra GD" panose="020E0502030308020204" pitchFamily="34" charset="0"/>
                <a:ea typeface="ＭＳ Ｐゴシック" panose="020B0600070205080204" pitchFamily="34" charset="-128"/>
              </a:rPr>
              <a:t> developmental process is interrupted, and students may exhibit internalizing or externalizing behaviors.</a:t>
            </a:r>
          </a:p>
        </p:txBody>
      </p:sp>
      <p:pic>
        <p:nvPicPr>
          <p:cNvPr id="4"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96200" y="6146543"/>
            <a:ext cx="1310462" cy="4590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714378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1747">
                                            <p:txEl>
                                              <p:pRg st="0" end="0"/>
                                            </p:txEl>
                                          </p:spTgt>
                                        </p:tgtEl>
                                        <p:attrNameLst>
                                          <p:attrName>style.visibility</p:attrName>
                                        </p:attrNameLst>
                                      </p:cBhvr>
                                      <p:to>
                                        <p:strVal val="visible"/>
                                      </p:to>
                                    </p:set>
                                    <p:animEffect transition="in" filter="fade">
                                      <p:cBhvr>
                                        <p:cTn id="7" dur="1000"/>
                                        <p:tgtEl>
                                          <p:spTgt spid="31747">
                                            <p:txEl>
                                              <p:pRg st="0" end="0"/>
                                            </p:txEl>
                                          </p:spTgt>
                                        </p:tgtEl>
                                      </p:cBhvr>
                                    </p:animEffect>
                                    <p:anim calcmode="lin" valueType="num">
                                      <p:cBhvr>
                                        <p:cTn id="8" dur="1000" fill="hold"/>
                                        <p:tgtEl>
                                          <p:spTgt spid="31747">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174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1747">
                                            <p:txEl>
                                              <p:pRg st="2" end="2"/>
                                            </p:txEl>
                                          </p:spTgt>
                                        </p:tgtEl>
                                        <p:attrNameLst>
                                          <p:attrName>style.visibility</p:attrName>
                                        </p:attrNameLst>
                                      </p:cBhvr>
                                      <p:to>
                                        <p:strVal val="visible"/>
                                      </p:to>
                                    </p:set>
                                    <p:animEffect transition="in" filter="fade">
                                      <p:cBhvr>
                                        <p:cTn id="14" dur="1000"/>
                                        <p:tgtEl>
                                          <p:spTgt spid="31747">
                                            <p:txEl>
                                              <p:pRg st="2" end="2"/>
                                            </p:txEl>
                                          </p:spTgt>
                                        </p:tgtEl>
                                      </p:cBhvr>
                                    </p:animEffect>
                                    <p:anim calcmode="lin" valueType="num">
                                      <p:cBhvr>
                                        <p:cTn id="15" dur="1000" fill="hold"/>
                                        <p:tgtEl>
                                          <p:spTgt spid="31747">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174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1747">
                                            <p:txEl>
                                              <p:pRg st="4" end="4"/>
                                            </p:txEl>
                                          </p:spTgt>
                                        </p:tgtEl>
                                        <p:attrNameLst>
                                          <p:attrName>style.visibility</p:attrName>
                                        </p:attrNameLst>
                                      </p:cBhvr>
                                      <p:to>
                                        <p:strVal val="visible"/>
                                      </p:to>
                                    </p:set>
                                    <p:animEffect transition="in" filter="fade">
                                      <p:cBhvr>
                                        <p:cTn id="21" dur="1000"/>
                                        <p:tgtEl>
                                          <p:spTgt spid="31747">
                                            <p:txEl>
                                              <p:pRg st="4" end="4"/>
                                            </p:txEl>
                                          </p:spTgt>
                                        </p:tgtEl>
                                      </p:cBhvr>
                                    </p:animEffect>
                                    <p:anim calcmode="lin" valueType="num">
                                      <p:cBhvr>
                                        <p:cTn id="22" dur="1000" fill="hold"/>
                                        <p:tgtEl>
                                          <p:spTgt spid="31747">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174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1747">
                                            <p:txEl>
                                              <p:pRg st="6" end="6"/>
                                            </p:txEl>
                                          </p:spTgt>
                                        </p:tgtEl>
                                        <p:attrNameLst>
                                          <p:attrName>style.visibility</p:attrName>
                                        </p:attrNameLst>
                                      </p:cBhvr>
                                      <p:to>
                                        <p:strVal val="visible"/>
                                      </p:to>
                                    </p:set>
                                    <p:animEffect transition="in" filter="fade">
                                      <p:cBhvr>
                                        <p:cTn id="28" dur="1000"/>
                                        <p:tgtEl>
                                          <p:spTgt spid="31747">
                                            <p:txEl>
                                              <p:pRg st="6" end="6"/>
                                            </p:txEl>
                                          </p:spTgt>
                                        </p:tgtEl>
                                      </p:cBhvr>
                                    </p:animEffect>
                                    <p:anim calcmode="lin" valueType="num">
                                      <p:cBhvr>
                                        <p:cTn id="29" dur="1000" fill="hold"/>
                                        <p:tgtEl>
                                          <p:spTgt spid="31747">
                                            <p:txEl>
                                              <p:pRg st="6" end="6"/>
                                            </p:txEl>
                                          </p:spTgt>
                                        </p:tgtEl>
                                        <p:attrNameLst>
                                          <p:attrName>ppt_x</p:attrName>
                                        </p:attrNameLst>
                                      </p:cBhvr>
                                      <p:tavLst>
                                        <p:tav tm="0">
                                          <p:val>
                                            <p:strVal val="#ppt_x"/>
                                          </p:val>
                                        </p:tav>
                                        <p:tav tm="100000">
                                          <p:val>
                                            <p:strVal val="#ppt_x"/>
                                          </p:val>
                                        </p:tav>
                                      </p:tavLst>
                                    </p:anim>
                                    <p:anim calcmode="lin" valueType="num">
                                      <p:cBhvr>
                                        <p:cTn id="30" dur="1000" fill="hold"/>
                                        <p:tgtEl>
                                          <p:spTgt spid="31747">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tretch>
            <a:fillRect/>
          </a:stretch>
        </p:blipFill>
        <p:spPr>
          <a:xfrm>
            <a:off x="7543800" y="155449"/>
            <a:ext cx="1428823" cy="1520951"/>
          </a:xfrm>
          <a:prstGeom prst="rect">
            <a:avLst/>
          </a:prstGeom>
        </p:spPr>
      </p:pic>
      <p:sp>
        <p:nvSpPr>
          <p:cNvPr id="2" name="Title 1"/>
          <p:cNvSpPr>
            <a:spLocks noGrp="1"/>
          </p:cNvSpPr>
          <p:nvPr>
            <p:ph type="title"/>
          </p:nvPr>
        </p:nvSpPr>
        <p:spPr/>
        <p:txBody>
          <a:bodyPr/>
          <a:lstStyle/>
          <a:p>
            <a:r>
              <a:rPr lang="en-US" dirty="0" smtClean="0">
                <a:solidFill>
                  <a:schemeClr val="accent6"/>
                </a:solidFill>
                <a:latin typeface="Maiandra GD" panose="020E0502030308020204" pitchFamily="34" charset="0"/>
              </a:rPr>
              <a:t>Consider this…</a:t>
            </a:r>
            <a:endParaRPr lang="en-US" dirty="0">
              <a:solidFill>
                <a:schemeClr val="accent6"/>
              </a:solidFill>
              <a:latin typeface="Maiandra GD" panose="020E0502030308020204" pitchFamily="34" charset="0"/>
            </a:endParaRPr>
          </a:p>
        </p:txBody>
      </p:sp>
      <p:pic>
        <p:nvPicPr>
          <p:cNvPr id="4" name="Content Placeholder 3"/>
          <p:cNvPicPr>
            <a:picLocks noGrp="1" noChangeAspect="1"/>
          </p:cNvPicPr>
          <p:nvPr>
            <p:ph idx="1"/>
          </p:nvPr>
        </p:nvPicPr>
        <p:blipFill>
          <a:blip r:embed="rId4"/>
          <a:stretch>
            <a:fillRect/>
          </a:stretch>
        </p:blipFill>
        <p:spPr>
          <a:xfrm>
            <a:off x="747963" y="1524001"/>
            <a:ext cx="7086600" cy="4657234"/>
          </a:xfrm>
          <a:prstGeom prst="rect">
            <a:avLst/>
          </a:prstGeom>
        </p:spPr>
      </p:pic>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52400" y="6181234"/>
            <a:ext cx="1143000" cy="5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5181513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solidFill>
                  <a:schemeClr val="accent6"/>
                </a:solidFill>
                <a:latin typeface="Maiandra GD" panose="020E0502030308020204" pitchFamily="34" charset="0"/>
              </a:rPr>
              <a:t>E4—Where do we fit?</a:t>
            </a:r>
            <a:endParaRPr lang="en-US" dirty="0">
              <a:solidFill>
                <a:schemeClr val="accent6"/>
              </a:solidFill>
              <a:latin typeface="Maiandra GD" panose="020E0502030308020204" pitchFamily="34" charset="0"/>
            </a:endParaRPr>
          </a:p>
        </p:txBody>
      </p:sp>
      <p:pic>
        <p:nvPicPr>
          <p:cNvPr id="1026" name="Picture 2" descr="C:\Users\ddsteven\Desktop\Frequently Used Docs\E4\e4_schema_021116.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579562"/>
            <a:ext cx="5638800" cy="51958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350" y="6030913"/>
            <a:ext cx="14668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80575007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2873" y="228600"/>
            <a:ext cx="8458201" cy="1143000"/>
          </a:xfrm>
        </p:spPr>
        <p:txBody>
          <a:bodyPr>
            <a:normAutofit fontScale="90000"/>
          </a:bodyPr>
          <a:lstStyle/>
          <a:p>
            <a:r>
              <a:rPr lang="en-US" dirty="0">
                <a:solidFill>
                  <a:schemeClr val="accent6"/>
                </a:solidFill>
                <a:latin typeface="Maiandra GD" panose="020E0502030308020204" pitchFamily="34" charset="0"/>
              </a:rPr>
              <a:t>G</a:t>
            </a:r>
            <a:r>
              <a:rPr lang="en-US" dirty="0" smtClean="0">
                <a:solidFill>
                  <a:schemeClr val="accent6"/>
                </a:solidFill>
                <a:latin typeface="Maiandra GD" panose="020E0502030308020204" pitchFamily="34" charset="0"/>
              </a:rPr>
              <a:t>ood </a:t>
            </a:r>
            <a:r>
              <a:rPr lang="en-US" dirty="0">
                <a:solidFill>
                  <a:schemeClr val="accent6"/>
                </a:solidFill>
                <a:latin typeface="Maiandra GD" panose="020E0502030308020204" pitchFamily="34" charset="0"/>
              </a:rPr>
              <a:t>P</a:t>
            </a:r>
            <a:r>
              <a:rPr lang="en-US" dirty="0" smtClean="0">
                <a:solidFill>
                  <a:schemeClr val="accent6"/>
                </a:solidFill>
                <a:latin typeface="Maiandra GD" panose="020E0502030308020204" pitchFamily="34" charset="0"/>
              </a:rPr>
              <a:t>ractices </a:t>
            </a:r>
            <a:r>
              <a:rPr lang="en-US" dirty="0">
                <a:solidFill>
                  <a:schemeClr val="accent6"/>
                </a:solidFill>
                <a:latin typeface="Maiandra GD" panose="020E0502030308020204" pitchFamily="34" charset="0"/>
              </a:rPr>
              <a:t>for </a:t>
            </a:r>
            <a:r>
              <a:rPr lang="en-US" dirty="0" smtClean="0">
                <a:solidFill>
                  <a:schemeClr val="accent6"/>
                </a:solidFill>
                <a:latin typeface="Maiandra GD" panose="020E0502030308020204" pitchFamily="34" charset="0"/>
              </a:rPr>
              <a:t>Trauma-Informed </a:t>
            </a:r>
            <a:r>
              <a:rPr lang="en-US" dirty="0">
                <a:solidFill>
                  <a:schemeClr val="accent6"/>
                </a:solidFill>
                <a:latin typeface="Maiandra GD" panose="020E0502030308020204" pitchFamily="34" charset="0"/>
              </a:rPr>
              <a:t>S</a:t>
            </a:r>
            <a:r>
              <a:rPr lang="en-US" dirty="0" smtClean="0">
                <a:solidFill>
                  <a:schemeClr val="accent6"/>
                </a:solidFill>
                <a:latin typeface="Maiandra GD" panose="020E0502030308020204" pitchFamily="34" charset="0"/>
              </a:rPr>
              <a:t>chools </a:t>
            </a:r>
            <a:r>
              <a:rPr lang="en-US" dirty="0">
                <a:solidFill>
                  <a:schemeClr val="accent6"/>
                </a:solidFill>
                <a:latin typeface="Maiandra GD" panose="020E0502030308020204" pitchFamily="34" charset="0"/>
              </a:rPr>
              <a:t>and </a:t>
            </a:r>
            <a:r>
              <a:rPr lang="en-US" dirty="0" smtClean="0">
                <a:solidFill>
                  <a:schemeClr val="accent6"/>
                </a:solidFill>
                <a:latin typeface="Maiandra GD" panose="020E0502030308020204" pitchFamily="34" charset="0"/>
              </a:rPr>
              <a:t>Classrooms</a:t>
            </a:r>
            <a:endParaRPr lang="en-US" dirty="0">
              <a:solidFill>
                <a:schemeClr val="accent6"/>
              </a:solidFill>
              <a:latin typeface="Maiandra GD" panose="020E0502030308020204" pitchFamily="34" charset="0"/>
            </a:endParaRPr>
          </a:p>
        </p:txBody>
      </p:sp>
      <p:sp>
        <p:nvSpPr>
          <p:cNvPr id="3" name="Content Placeholder 2"/>
          <p:cNvSpPr>
            <a:spLocks noGrp="1"/>
          </p:cNvSpPr>
          <p:nvPr>
            <p:ph idx="1"/>
          </p:nvPr>
        </p:nvSpPr>
        <p:spPr>
          <a:xfrm>
            <a:off x="300789" y="1597604"/>
            <a:ext cx="8377418" cy="4583630"/>
          </a:xfrm>
        </p:spPr>
        <p:txBody>
          <a:bodyPr>
            <a:normAutofit/>
          </a:bodyPr>
          <a:lstStyle/>
          <a:p>
            <a:pPr>
              <a:buClr>
                <a:schemeClr val="accent6"/>
              </a:buClr>
            </a:pPr>
            <a:r>
              <a:rPr lang="en-US" sz="2400" dirty="0">
                <a:latin typeface="Maiandra GD" panose="020E0502030308020204" pitchFamily="34" charset="0"/>
              </a:rPr>
              <a:t>Create a predictable, consistent classroom environment.</a:t>
            </a:r>
          </a:p>
          <a:p>
            <a:pPr>
              <a:buClr>
                <a:schemeClr val="accent6"/>
              </a:buClr>
            </a:pPr>
            <a:r>
              <a:rPr lang="en-US" sz="2400" dirty="0">
                <a:latin typeface="Maiandra GD" panose="020E0502030308020204" pitchFamily="34" charset="0"/>
              </a:rPr>
              <a:t>Provide explicit preparation for transitions and changes in the school, </a:t>
            </a:r>
            <a:r>
              <a:rPr lang="en-US" sz="2400" dirty="0" smtClean="0">
                <a:latin typeface="Maiandra GD" panose="020E0502030308020204" pitchFamily="34" charset="0"/>
              </a:rPr>
              <a:t>classroom.</a:t>
            </a:r>
            <a:endParaRPr lang="en-US" sz="2400" dirty="0">
              <a:latin typeface="Maiandra GD" panose="020E0502030308020204" pitchFamily="34" charset="0"/>
            </a:endParaRPr>
          </a:p>
          <a:p>
            <a:pPr>
              <a:buClr>
                <a:schemeClr val="accent6"/>
              </a:buClr>
            </a:pPr>
            <a:r>
              <a:rPr lang="en-US" sz="2400" dirty="0">
                <a:latin typeface="Maiandra GD" panose="020E0502030308020204" pitchFamily="34" charset="0"/>
              </a:rPr>
              <a:t>Create a safe school and classroom environment, where bullying, fights, crises, etc. are responded to quickly, consistently, and respectfully. </a:t>
            </a:r>
          </a:p>
          <a:p>
            <a:pPr>
              <a:buClr>
                <a:schemeClr val="accent6"/>
              </a:buClr>
            </a:pPr>
            <a:r>
              <a:rPr lang="en-US" sz="2400" dirty="0">
                <a:latin typeface="Maiandra GD" panose="020E0502030308020204" pitchFamily="34" charset="0"/>
              </a:rPr>
              <a:t>Provide opportunities for teachers and other adults to build meaningful relationships with students in and out of the classroom.</a:t>
            </a:r>
          </a:p>
          <a:p>
            <a:pPr>
              <a:buClr>
                <a:schemeClr val="accent6"/>
              </a:buClr>
            </a:pPr>
            <a:r>
              <a:rPr lang="en-US" sz="2400" dirty="0">
                <a:latin typeface="Maiandra GD" panose="020E0502030308020204" pitchFamily="34" charset="0"/>
              </a:rPr>
              <a:t>Provide opportunities for students to build meaningful relationships with one another</a:t>
            </a:r>
            <a:r>
              <a:rPr lang="en-US" sz="2400" dirty="0" smtClean="0">
                <a:latin typeface="Maiandra GD" panose="020E0502030308020204" pitchFamily="34" charset="0"/>
              </a:rPr>
              <a:t>.</a:t>
            </a:r>
          </a:p>
          <a:p>
            <a:pPr>
              <a:buClr>
                <a:schemeClr val="accent6"/>
              </a:buClr>
            </a:pPr>
            <a:r>
              <a:rPr lang="en-US" sz="2400" dirty="0" smtClean="0">
                <a:latin typeface="Maiandra GD" panose="020E0502030308020204" pitchFamily="34" charset="0"/>
              </a:rPr>
              <a:t>See Seneca Handout</a:t>
            </a:r>
            <a:endParaRPr lang="en-US" sz="2400" dirty="0">
              <a:latin typeface="Maiandra GD" panose="020E0502030308020204" pitchFamily="34" charset="0"/>
            </a:endParaRPr>
          </a:p>
          <a:p>
            <a:endParaRPr lang="en-US" dirty="0"/>
          </a:p>
        </p:txBody>
      </p:sp>
      <p:sp>
        <p:nvSpPr>
          <p:cNvPr id="4" name="Rounded Rectangle 3"/>
          <p:cNvSpPr/>
          <p:nvPr/>
        </p:nvSpPr>
        <p:spPr>
          <a:xfrm>
            <a:off x="2903049" y="5791200"/>
            <a:ext cx="5943600" cy="970194"/>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latin typeface="Maiandra GD" panose="020E0502030308020204" pitchFamily="34" charset="0"/>
              </a:rPr>
              <a:t>Partner discussion:  How are we achieving or working towards these practices at our site?</a:t>
            </a:r>
            <a:endParaRPr lang="en-US" dirty="0">
              <a:latin typeface="Maiandra GD" panose="020E0502030308020204" pitchFamily="34" charset="0"/>
            </a:endParaRP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181234"/>
            <a:ext cx="1143000" cy="5801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570539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8968" y="244740"/>
            <a:ext cx="4267200" cy="1143000"/>
          </a:xfrm>
        </p:spPr>
        <p:txBody>
          <a:bodyPr>
            <a:normAutofit/>
          </a:bodyPr>
          <a:lstStyle/>
          <a:p>
            <a:r>
              <a:rPr lang="en-US" sz="4800" b="1" dirty="0" smtClean="0">
                <a:solidFill>
                  <a:schemeClr val="accent6"/>
                </a:solidFill>
                <a:effectLst>
                  <a:outerShdw blurRad="38100" dist="38100" dir="2700000" algn="tl">
                    <a:srgbClr val="000000">
                      <a:alpha val="43137"/>
                    </a:srgbClr>
                  </a:outerShdw>
                </a:effectLst>
                <a:latin typeface="Maiandra GD" panose="020E0502030308020204" pitchFamily="34" charset="0"/>
              </a:rPr>
              <a:t>Time to play!</a:t>
            </a:r>
            <a:endParaRPr lang="en-US" sz="4800" b="1" dirty="0">
              <a:solidFill>
                <a:schemeClr val="accent6"/>
              </a:solidFill>
              <a:effectLst>
                <a:outerShdw blurRad="38100" dist="38100" dir="2700000" algn="tl">
                  <a:srgbClr val="000000">
                    <a:alpha val="43137"/>
                  </a:srgbClr>
                </a:outerShdw>
              </a:effectLst>
              <a:latin typeface="Maiandra GD" panose="020E0502030308020204" pitchFamily="34" charset="0"/>
            </a:endParaRPr>
          </a:p>
        </p:txBody>
      </p:sp>
      <p:sp>
        <p:nvSpPr>
          <p:cNvPr id="3" name="Content Placeholder 2"/>
          <p:cNvSpPr>
            <a:spLocks noGrp="1"/>
          </p:cNvSpPr>
          <p:nvPr>
            <p:ph sz="quarter" idx="1"/>
          </p:nvPr>
        </p:nvSpPr>
        <p:spPr>
          <a:xfrm>
            <a:off x="457200" y="1607770"/>
            <a:ext cx="8103268" cy="4598500"/>
          </a:xfrm>
        </p:spPr>
        <p:txBody>
          <a:bodyPr>
            <a:normAutofit lnSpcReduction="10000"/>
          </a:bodyPr>
          <a:lstStyle/>
          <a:p>
            <a:pPr>
              <a:lnSpc>
                <a:spcPct val="150000"/>
              </a:lnSpc>
              <a:buClr>
                <a:schemeClr val="accent6"/>
              </a:buClr>
            </a:pPr>
            <a:r>
              <a:rPr lang="en-US" sz="2600" dirty="0" smtClean="0">
                <a:latin typeface="Maiandra GD" panose="020E0502030308020204" pitchFamily="34" charset="0"/>
              </a:rPr>
              <a:t>Pretend you are at the beach…</a:t>
            </a:r>
          </a:p>
          <a:p>
            <a:pPr>
              <a:lnSpc>
                <a:spcPct val="150000"/>
              </a:lnSpc>
              <a:buClr>
                <a:schemeClr val="accent6"/>
              </a:buClr>
            </a:pPr>
            <a:r>
              <a:rPr lang="en-US" sz="2600" dirty="0" smtClean="0">
                <a:latin typeface="Maiandra GD" panose="020E0502030308020204" pitchFamily="34" charset="0"/>
              </a:rPr>
              <a:t>As a team, see how long you can keep the ball in the air by gently passing it to each other.</a:t>
            </a:r>
          </a:p>
          <a:p>
            <a:pPr>
              <a:lnSpc>
                <a:spcPct val="150000"/>
              </a:lnSpc>
              <a:buClr>
                <a:schemeClr val="accent6"/>
              </a:buClr>
            </a:pPr>
            <a:r>
              <a:rPr lang="en-US" sz="2600" dirty="0" smtClean="0">
                <a:latin typeface="Maiandra GD" panose="020E0502030308020204" pitchFamily="34" charset="0"/>
              </a:rPr>
              <a:t>After one team member bumps the ball, another member must bump it.</a:t>
            </a:r>
          </a:p>
          <a:p>
            <a:pPr>
              <a:lnSpc>
                <a:spcPct val="150000"/>
              </a:lnSpc>
              <a:buClr>
                <a:schemeClr val="accent6"/>
              </a:buClr>
            </a:pPr>
            <a:r>
              <a:rPr lang="en-US" sz="2600" dirty="0" smtClean="0">
                <a:latin typeface="Maiandra GD" panose="020E0502030308020204" pitchFamily="34" charset="0"/>
              </a:rPr>
              <a:t>Count the number of bumps.</a:t>
            </a:r>
          </a:p>
          <a:p>
            <a:pPr>
              <a:lnSpc>
                <a:spcPct val="150000"/>
              </a:lnSpc>
              <a:buClr>
                <a:schemeClr val="accent6"/>
              </a:buClr>
            </a:pPr>
            <a:r>
              <a:rPr lang="en-US" sz="2600" dirty="0" smtClean="0">
                <a:latin typeface="Maiandra GD" panose="020E0502030308020204" pitchFamily="34" charset="0"/>
              </a:rPr>
              <a:t>If the ball hits the ground, your team sits down.</a:t>
            </a:r>
          </a:p>
          <a:p>
            <a:pPr>
              <a:lnSpc>
                <a:spcPct val="150000"/>
              </a:lnSpc>
              <a:buClr>
                <a:schemeClr val="accent6"/>
              </a:buClr>
            </a:pPr>
            <a:r>
              <a:rPr lang="en-US" sz="2600" dirty="0" smtClean="0">
                <a:latin typeface="Maiandra GD" panose="020E0502030308020204" pitchFamily="34" charset="0"/>
              </a:rPr>
              <a:t>The team with the most bumps wins!</a:t>
            </a:r>
            <a:endParaRPr lang="en-US" sz="2600" dirty="0">
              <a:latin typeface="Maiandra GD" panose="020E0502030308020204" pitchFamily="34" charset="0"/>
            </a:endParaRPr>
          </a:p>
        </p:txBody>
      </p:sp>
      <p:pic>
        <p:nvPicPr>
          <p:cNvPr id="9218" name="Picture 2" descr="Image result for beach b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152401"/>
            <a:ext cx="3276600" cy="21336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310" y="6206270"/>
            <a:ext cx="1100138" cy="5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45551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0">
          <a:gsLst>
            <a:gs pos="0">
              <a:srgbClr val="595959"/>
            </a:gs>
            <a:gs pos="50000">
              <a:srgbClr val="C2D1ED"/>
            </a:gs>
            <a:gs pos="100000">
              <a:srgbClr val="E1E8F5"/>
            </a:gs>
          </a:gsLst>
          <a:lin ang="162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889282" y="3505200"/>
            <a:ext cx="8130038" cy="1227582"/>
          </a:xfrm>
        </p:spPr>
        <p:txBody>
          <a:bodyPr>
            <a:normAutofit/>
          </a:bodyPr>
          <a:lstStyle/>
          <a:p>
            <a:pPr>
              <a:defRPr/>
            </a:pPr>
            <a:r>
              <a:rPr lang="en-US" sz="6000" dirty="0" smtClean="0">
                <a:solidFill>
                  <a:schemeClr val="bg1"/>
                </a:solidFill>
                <a:latin typeface="Maiandra GD" panose="020E0502030308020204" pitchFamily="34" charset="0"/>
              </a:rPr>
              <a:t>PBIS in the Classroom</a:t>
            </a:r>
            <a:endParaRPr lang="en-US" sz="6000" dirty="0">
              <a:solidFill>
                <a:schemeClr val="bg1"/>
              </a:solidFill>
              <a:latin typeface="Maiandra GD" panose="020E0502030308020204" pitchFamily="34" charset="0"/>
            </a:endParaRPr>
          </a:p>
        </p:txBody>
      </p:sp>
      <p:pic>
        <p:nvPicPr>
          <p:cNvPr id="14848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150" y="6019800"/>
            <a:ext cx="1250263" cy="63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057400" y="228600"/>
            <a:ext cx="5416828" cy="3010055"/>
          </a:xfrm>
          <a:prstGeom prst="rect">
            <a:avLst/>
          </a:prstGeom>
        </p:spPr>
      </p:pic>
    </p:spTree>
    <p:extLst>
      <p:ext uri="{BB962C8B-B14F-4D97-AF65-F5344CB8AC3E}">
        <p14:creationId xmlns:p14="http://schemas.microsoft.com/office/powerpoint/2010/main" val="204000809"/>
      </p:ext>
    </p:extLst>
  </p:cSld>
  <p:clrMapOvr>
    <a:masterClrMapping/>
  </p:clrMapOvr>
  <p:transition spd="slow">
    <p:blinds dir="vert"/>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6"/>
                </a:solidFill>
                <a:latin typeface="Maiandra GD" panose="020E0502030308020204" pitchFamily="34" charset="0"/>
              </a:rPr>
              <a:t>What the research says…</a:t>
            </a:r>
            <a:endParaRPr lang="en-US" sz="4400" dirty="0">
              <a:solidFill>
                <a:schemeClr val="accent6"/>
              </a:solidFill>
              <a:latin typeface="Maiandra GD" panose="020E0502030308020204" pitchFamily="34" charset="0"/>
            </a:endParaRP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524000"/>
            <a:ext cx="6553200" cy="31891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2"/>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962400" y="4245910"/>
            <a:ext cx="4989653" cy="23853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2" descr="C:\Users\ddsteven\Desktop\Frequently Used Docs\PBIS Logo\PBIS-dec2015.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8600" y="5793584"/>
            <a:ext cx="1600200" cy="81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130032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43490" y="1598048"/>
            <a:ext cx="5616552" cy="24360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18655" y="360709"/>
            <a:ext cx="8229600" cy="939546"/>
          </a:xfrm>
        </p:spPr>
        <p:txBody>
          <a:bodyPr>
            <a:normAutofit/>
          </a:bodyPr>
          <a:lstStyle/>
          <a:p>
            <a:r>
              <a:rPr lang="en-US" sz="4400" dirty="0" smtClean="0">
                <a:solidFill>
                  <a:schemeClr val="accent6"/>
                </a:solidFill>
                <a:latin typeface="Maiandra GD" panose="020E0502030308020204" pitchFamily="34" charset="0"/>
              </a:rPr>
              <a:t>Relationship Building Strategies</a:t>
            </a:r>
            <a:endParaRPr lang="en-US" sz="4400" dirty="0">
              <a:solidFill>
                <a:schemeClr val="accent6"/>
              </a:solidFill>
              <a:latin typeface="Maiandra GD" panose="020E0502030308020204" pitchFamily="34" charset="0"/>
            </a:endParaRPr>
          </a:p>
        </p:txBody>
      </p:sp>
      <p:sp>
        <p:nvSpPr>
          <p:cNvPr id="3" name="Content Placeholder 2"/>
          <p:cNvSpPr>
            <a:spLocks noGrp="1"/>
          </p:cNvSpPr>
          <p:nvPr>
            <p:ph idx="1"/>
          </p:nvPr>
        </p:nvSpPr>
        <p:spPr>
          <a:xfrm>
            <a:off x="318655" y="1829032"/>
            <a:ext cx="7453745" cy="3733568"/>
          </a:xfrm>
        </p:spPr>
        <p:txBody>
          <a:bodyPr/>
          <a:lstStyle/>
          <a:p>
            <a:pPr>
              <a:buClr>
                <a:schemeClr val="accent6"/>
              </a:buClr>
            </a:pPr>
            <a:r>
              <a:rPr lang="en-US" sz="3200" dirty="0">
                <a:latin typeface="Maiandra GD" panose="020E0502030308020204" pitchFamily="34" charset="0"/>
              </a:rPr>
              <a:t>Values </a:t>
            </a:r>
            <a:r>
              <a:rPr lang="en-US" sz="3200" dirty="0" smtClean="0">
                <a:latin typeface="Maiandra GD" panose="020E0502030308020204" pitchFamily="34" charset="0"/>
              </a:rPr>
              <a:t>Activity</a:t>
            </a:r>
          </a:p>
          <a:p>
            <a:pPr>
              <a:buClr>
                <a:schemeClr val="accent6"/>
              </a:buClr>
            </a:pPr>
            <a:r>
              <a:rPr lang="en-US" sz="3200" dirty="0" smtClean="0">
                <a:latin typeface="Maiandra GD" panose="020E0502030308020204" pitchFamily="34" charset="0"/>
              </a:rPr>
              <a:t>‘ME’ posters</a:t>
            </a:r>
          </a:p>
          <a:p>
            <a:pPr>
              <a:buClr>
                <a:schemeClr val="accent6"/>
              </a:buClr>
            </a:pPr>
            <a:r>
              <a:rPr lang="en-US" sz="3200" dirty="0" smtClean="0">
                <a:latin typeface="Maiandra GD" panose="020E0502030308020204" pitchFamily="34" charset="0"/>
              </a:rPr>
              <a:t>Interests collage</a:t>
            </a:r>
          </a:p>
          <a:p>
            <a:pPr>
              <a:buClr>
                <a:schemeClr val="accent6"/>
              </a:buClr>
            </a:pPr>
            <a:r>
              <a:rPr lang="en-US" sz="3200" dirty="0" smtClean="0">
                <a:latin typeface="Maiandra GD" panose="020E0502030308020204" pitchFamily="34" charset="0"/>
              </a:rPr>
              <a:t>Community circles</a:t>
            </a:r>
          </a:p>
          <a:p>
            <a:pPr>
              <a:buClr>
                <a:schemeClr val="accent6"/>
              </a:buClr>
            </a:pPr>
            <a:r>
              <a:rPr lang="en-US" sz="3200" dirty="0" smtClean="0">
                <a:latin typeface="Maiandra GD" panose="020E0502030308020204" pitchFamily="34" charset="0"/>
              </a:rPr>
              <a:t>5:1</a:t>
            </a:r>
          </a:p>
          <a:p>
            <a:pPr>
              <a:buClr>
                <a:schemeClr val="accent6"/>
              </a:buClr>
            </a:pPr>
            <a:r>
              <a:rPr lang="en-US" sz="3200" dirty="0">
                <a:latin typeface="Maiandra GD" panose="020E0502030308020204" pitchFamily="34" charset="0"/>
              </a:rPr>
              <a:t>Icebreakers (i.e. name game, web game)</a:t>
            </a:r>
          </a:p>
          <a:p>
            <a:pPr>
              <a:buClr>
                <a:schemeClr val="accent6"/>
              </a:buClr>
            </a:pPr>
            <a:endParaRPr lang="en-US" dirty="0" smtClean="0">
              <a:latin typeface="Maiandra GD" panose="020E0502030308020204" pitchFamily="34" charset="0"/>
            </a:endParaRPr>
          </a:p>
        </p:txBody>
      </p:sp>
      <p:pic>
        <p:nvPicPr>
          <p:cNvPr id="4" name="Picture 2" descr="C:\Users\ddsteven\Desktop\Frequently Used Docs\PBIS Logo\PBIS-dec201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8600" y="5793584"/>
            <a:ext cx="1600200" cy="8148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24162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365627"/>
            <a:ext cx="7086600" cy="939546"/>
          </a:xfrm>
        </p:spPr>
        <p:txBody>
          <a:bodyPr>
            <a:normAutofit fontScale="90000"/>
          </a:bodyPr>
          <a:lstStyle/>
          <a:p>
            <a:pPr algn="l"/>
            <a:r>
              <a:rPr lang="en-US" sz="4000" dirty="0" smtClean="0">
                <a:solidFill>
                  <a:schemeClr val="accent6"/>
                </a:solidFill>
                <a:latin typeface="Maiandra GD" panose="020E0502030308020204" pitchFamily="34" charset="0"/>
              </a:rPr>
              <a:t>Building relationships is essential…</a:t>
            </a:r>
            <a:endParaRPr lang="en-US" sz="4000" dirty="0">
              <a:solidFill>
                <a:schemeClr val="accent6"/>
              </a:solidFill>
              <a:latin typeface="Maiandra GD" panose="020E0502030308020204" pitchFamily="34" charset="0"/>
            </a:endParaRPr>
          </a:p>
        </p:txBody>
      </p:sp>
      <p:sp>
        <p:nvSpPr>
          <p:cNvPr id="3" name="Content Placeholder 2"/>
          <p:cNvSpPr>
            <a:spLocks noGrp="1"/>
          </p:cNvSpPr>
          <p:nvPr>
            <p:ph idx="1"/>
          </p:nvPr>
        </p:nvSpPr>
        <p:spPr>
          <a:xfrm>
            <a:off x="4762" y="1715796"/>
            <a:ext cx="9139238" cy="3594893"/>
          </a:xfrm>
        </p:spPr>
        <p:txBody>
          <a:bodyPr/>
          <a:lstStyle/>
          <a:p>
            <a:pPr lvl="1">
              <a:buClr>
                <a:schemeClr val="accent6"/>
              </a:buClr>
            </a:pPr>
            <a:r>
              <a:rPr lang="en-US" sz="2600" dirty="0">
                <a:latin typeface="Maiandra GD" panose="020E0502030308020204" pitchFamily="34" charset="0"/>
              </a:rPr>
              <a:t>2:10 Strategy</a:t>
            </a:r>
          </a:p>
          <a:p>
            <a:pPr lvl="2">
              <a:buClr>
                <a:schemeClr val="accent6"/>
              </a:buClr>
            </a:pPr>
            <a:r>
              <a:rPr lang="en-US" sz="2600" dirty="0">
                <a:latin typeface="Maiandra GD" panose="020E0502030308020204" pitchFamily="34" charset="0"/>
              </a:rPr>
              <a:t>2 minutes a day for 10 days with your most challenging student</a:t>
            </a:r>
          </a:p>
          <a:p>
            <a:pPr lvl="1">
              <a:buClr>
                <a:schemeClr val="accent6"/>
              </a:buClr>
            </a:pPr>
            <a:r>
              <a:rPr lang="en-US" sz="2600" dirty="0">
                <a:latin typeface="Maiandra GD" panose="020E0502030308020204" pitchFamily="34" charset="0"/>
              </a:rPr>
              <a:t>TUMS</a:t>
            </a:r>
          </a:p>
          <a:p>
            <a:pPr lvl="2">
              <a:buClr>
                <a:schemeClr val="accent6"/>
              </a:buClr>
            </a:pPr>
            <a:r>
              <a:rPr lang="en-US" sz="2600" b="1" dirty="0">
                <a:effectLst>
                  <a:outerShdw blurRad="38100" dist="38100" dir="2700000" algn="tl">
                    <a:srgbClr val="000000">
                      <a:alpha val="43137"/>
                    </a:srgbClr>
                  </a:outerShdw>
                </a:effectLst>
                <a:latin typeface="Maiandra GD" panose="020E0502030308020204" pitchFamily="34" charset="0"/>
              </a:rPr>
              <a:t>T</a:t>
            </a:r>
            <a:r>
              <a:rPr lang="en-US" sz="2600" dirty="0">
                <a:latin typeface="Maiandra GD" panose="020E0502030308020204" pitchFamily="34" charset="0"/>
              </a:rPr>
              <a:t>ouch (High 5, fist bump, elbow bump, handshake, hug)</a:t>
            </a:r>
          </a:p>
          <a:p>
            <a:pPr lvl="2">
              <a:buClr>
                <a:schemeClr val="accent6"/>
              </a:buClr>
            </a:pPr>
            <a:r>
              <a:rPr lang="en-US" sz="2600" b="1" dirty="0">
                <a:effectLst>
                  <a:outerShdw blurRad="38100" dist="38100" dir="2700000" algn="tl">
                    <a:srgbClr val="000000">
                      <a:alpha val="43137"/>
                    </a:srgbClr>
                  </a:outerShdw>
                </a:effectLst>
                <a:latin typeface="Maiandra GD" panose="020E0502030308020204" pitchFamily="34" charset="0"/>
              </a:rPr>
              <a:t>U</a:t>
            </a:r>
            <a:r>
              <a:rPr lang="en-US" sz="2600" dirty="0">
                <a:latin typeface="Maiandra GD" panose="020E0502030308020204" pitchFamily="34" charset="0"/>
              </a:rPr>
              <a:t>se their name in a meaningful sentence.</a:t>
            </a:r>
          </a:p>
          <a:p>
            <a:pPr lvl="2">
              <a:buClr>
                <a:schemeClr val="accent6"/>
              </a:buClr>
            </a:pPr>
            <a:r>
              <a:rPr lang="en-US" sz="2600" b="1" dirty="0">
                <a:effectLst>
                  <a:outerShdw blurRad="38100" dist="38100" dir="2700000" algn="tl">
                    <a:srgbClr val="000000">
                      <a:alpha val="43137"/>
                    </a:srgbClr>
                  </a:outerShdw>
                </a:effectLst>
                <a:latin typeface="Maiandra GD" panose="020E0502030308020204" pitchFamily="34" charset="0"/>
              </a:rPr>
              <a:t>M</a:t>
            </a:r>
            <a:r>
              <a:rPr lang="en-US" sz="2600" dirty="0">
                <a:latin typeface="Maiandra GD" panose="020E0502030308020204" pitchFamily="34" charset="0"/>
              </a:rPr>
              <a:t>ake eye contact.</a:t>
            </a:r>
          </a:p>
          <a:p>
            <a:pPr lvl="2">
              <a:buClr>
                <a:schemeClr val="accent6"/>
              </a:buClr>
            </a:pPr>
            <a:r>
              <a:rPr lang="en-US" sz="2600" b="1" dirty="0">
                <a:effectLst>
                  <a:outerShdw blurRad="38100" dist="38100" dir="2700000" algn="tl">
                    <a:srgbClr val="000000">
                      <a:alpha val="43137"/>
                    </a:srgbClr>
                  </a:outerShdw>
                </a:effectLst>
                <a:latin typeface="Maiandra GD" panose="020E0502030308020204" pitchFamily="34" charset="0"/>
              </a:rPr>
              <a:t>S</a:t>
            </a:r>
            <a:r>
              <a:rPr lang="en-US" sz="2600" dirty="0">
                <a:latin typeface="Maiandra GD" panose="020E0502030308020204" pitchFamily="34" charset="0"/>
              </a:rPr>
              <a:t>mile </a:t>
            </a:r>
            <a:r>
              <a:rPr lang="en-US" sz="2600" dirty="0">
                <a:latin typeface="Maiandra GD" panose="020E0502030308020204" pitchFamily="34" charset="0"/>
                <a:sym typeface="Wingdings" panose="05000000000000000000" pitchFamily="2" charset="2"/>
              </a:rPr>
              <a:t></a:t>
            </a:r>
          </a:p>
          <a:p>
            <a:pPr lvl="1">
              <a:buClr>
                <a:schemeClr val="accent6"/>
              </a:buClr>
            </a:pPr>
            <a:r>
              <a:rPr lang="en-US" sz="2600" dirty="0">
                <a:latin typeface="Maiandra GD" panose="020E0502030308020204" pitchFamily="34" charset="0"/>
                <a:sym typeface="Wingdings" panose="05000000000000000000" pitchFamily="2" charset="2"/>
              </a:rPr>
              <a:t>Positive phone calls/notes home</a:t>
            </a:r>
          </a:p>
        </p:txBody>
      </p:sp>
      <p:pic>
        <p:nvPicPr>
          <p:cNvPr id="4" name="Picture 2" descr="C:\Users\ddsteven\Desktop\Frequently Used Docs\PBIS Logo\PBIS-dec2015.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52400" y="6019800"/>
            <a:ext cx="1366838" cy="667472"/>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stretch>
            <a:fillRect/>
          </a:stretch>
        </p:blipFill>
        <p:spPr>
          <a:xfrm>
            <a:off x="7119060" y="160316"/>
            <a:ext cx="1900238" cy="1350169"/>
          </a:xfrm>
          <a:prstGeom prst="rect">
            <a:avLst/>
          </a:prstGeom>
        </p:spPr>
      </p:pic>
    </p:spTree>
    <p:extLst>
      <p:ext uri="{BB962C8B-B14F-4D97-AF65-F5344CB8AC3E}">
        <p14:creationId xmlns:p14="http://schemas.microsoft.com/office/powerpoint/2010/main" val="1279783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barn(inVertical)">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6" presetClass="entr" presetSubtype="21"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barn(inVertical)">
                                      <p:cBhvr>
                                        <p:cTn id="15" dur="500"/>
                                        <p:tgtEl>
                                          <p:spTgt spid="3">
                                            <p:txEl>
                                              <p:pRg st="2" end="2"/>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barn(inVertical)">
                                      <p:cBhvr>
                                        <p:cTn id="18" dur="500"/>
                                        <p:tgtEl>
                                          <p:spTgt spid="3">
                                            <p:txEl>
                                              <p:pRg st="3" end="3"/>
                                            </p:txEl>
                                          </p:spTgt>
                                        </p:tgtEl>
                                      </p:cBhvr>
                                    </p:animEffect>
                                  </p:childTnLst>
                                </p:cTn>
                              </p:par>
                              <p:par>
                                <p:cTn id="19" presetID="16" presetClass="entr" presetSubtype="21"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barn(inVertical)">
                                      <p:cBhvr>
                                        <p:cTn id="21" dur="500"/>
                                        <p:tgtEl>
                                          <p:spTgt spid="3">
                                            <p:txEl>
                                              <p:pRg st="4" end="4"/>
                                            </p:txEl>
                                          </p:spTgt>
                                        </p:tgtEl>
                                      </p:cBhvr>
                                    </p:animEffect>
                                  </p:childTnLst>
                                </p:cTn>
                              </p:par>
                              <p:par>
                                <p:cTn id="22" presetID="16" presetClass="entr" presetSubtype="21" fill="hold" nodeType="with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animEffect transition="in" filter="barn(inVertical)">
                                      <p:cBhvr>
                                        <p:cTn id="24" dur="500"/>
                                        <p:tgtEl>
                                          <p:spTgt spid="3">
                                            <p:txEl>
                                              <p:pRg st="5" end="5"/>
                                            </p:txEl>
                                          </p:spTgt>
                                        </p:tgtEl>
                                      </p:cBhvr>
                                    </p:animEffect>
                                  </p:childTnLst>
                                </p:cTn>
                              </p:par>
                              <p:par>
                                <p:cTn id="25" presetID="16" presetClass="entr" presetSubtype="21" fill="hold" nodeType="with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barn(inVertical)">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barn(inVertical)">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152400"/>
            <a:ext cx="1828800" cy="15132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a:xfrm>
            <a:off x="381000" y="330598"/>
            <a:ext cx="6172200" cy="939546"/>
          </a:xfrm>
        </p:spPr>
        <p:txBody>
          <a:bodyPr>
            <a:normAutofit/>
          </a:bodyPr>
          <a:lstStyle/>
          <a:p>
            <a:r>
              <a:rPr lang="en-US" sz="4000" dirty="0" smtClean="0">
                <a:solidFill>
                  <a:schemeClr val="accent6"/>
                </a:solidFill>
                <a:latin typeface="Maiandra GD" panose="020E0502030308020204" pitchFamily="34" charset="0"/>
              </a:rPr>
              <a:t>Time to move around!</a:t>
            </a:r>
            <a:endParaRPr lang="en-US" sz="4000" dirty="0">
              <a:solidFill>
                <a:schemeClr val="accent6"/>
              </a:solidFill>
              <a:latin typeface="Maiandra GD" panose="020E0502030308020204" pitchFamily="34" charset="0"/>
            </a:endParaRPr>
          </a:p>
        </p:txBody>
      </p:sp>
      <p:sp>
        <p:nvSpPr>
          <p:cNvPr id="3" name="Content Placeholder 2"/>
          <p:cNvSpPr>
            <a:spLocks noGrp="1"/>
          </p:cNvSpPr>
          <p:nvPr>
            <p:ph idx="1"/>
          </p:nvPr>
        </p:nvSpPr>
        <p:spPr>
          <a:xfrm>
            <a:off x="381000" y="2057400"/>
            <a:ext cx="8244275" cy="3469481"/>
          </a:xfrm>
        </p:spPr>
        <p:txBody>
          <a:bodyPr/>
          <a:lstStyle/>
          <a:p>
            <a:pPr>
              <a:buClr>
                <a:schemeClr val="accent6"/>
              </a:buClr>
            </a:pPr>
            <a:r>
              <a:rPr lang="en-US" sz="2800" dirty="0" smtClean="0">
                <a:latin typeface="Maiandra GD" panose="020E0502030308020204" pitchFamily="34" charset="0"/>
              </a:rPr>
              <a:t>Choose one of the posted strategies around the room. </a:t>
            </a:r>
          </a:p>
          <a:p>
            <a:pPr>
              <a:buClr>
                <a:schemeClr val="accent6"/>
              </a:buClr>
            </a:pPr>
            <a:endParaRPr lang="en-US" sz="2800" dirty="0">
              <a:latin typeface="Maiandra GD" panose="020E0502030308020204" pitchFamily="34" charset="0"/>
            </a:endParaRPr>
          </a:p>
          <a:p>
            <a:pPr>
              <a:buClr>
                <a:schemeClr val="accent6"/>
              </a:buClr>
            </a:pPr>
            <a:r>
              <a:rPr lang="en-US" sz="2800" dirty="0" smtClean="0">
                <a:latin typeface="Maiandra GD" panose="020E0502030308020204" pitchFamily="34" charset="0"/>
              </a:rPr>
              <a:t>Walk to the sign of the strategy you will try.</a:t>
            </a:r>
          </a:p>
          <a:p>
            <a:pPr>
              <a:buClr>
                <a:schemeClr val="accent6"/>
              </a:buClr>
            </a:pPr>
            <a:endParaRPr lang="en-US" sz="2800" dirty="0">
              <a:latin typeface="Maiandra GD" panose="020E0502030308020204" pitchFamily="34" charset="0"/>
            </a:endParaRPr>
          </a:p>
          <a:p>
            <a:pPr>
              <a:buClr>
                <a:schemeClr val="accent6"/>
              </a:buClr>
            </a:pPr>
            <a:r>
              <a:rPr lang="en-US" sz="2800" dirty="0" smtClean="0">
                <a:latin typeface="Maiandra GD" panose="020E0502030308020204" pitchFamily="34" charset="0"/>
              </a:rPr>
              <a:t>Discuss with your group how and when you will implement this new strategy.</a:t>
            </a:r>
            <a:endParaRPr lang="en-US" sz="2800" dirty="0">
              <a:latin typeface="Maiandra GD" panose="020E0502030308020204" pitchFamily="34" charset="0"/>
            </a:endParaRPr>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3924" y="5829696"/>
            <a:ext cx="1462476" cy="742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476327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6"/>
                </a:solidFill>
                <a:latin typeface="Maiandra GD" panose="020E0502030308020204" pitchFamily="34" charset="0"/>
              </a:rPr>
              <a:t>Why should we focus on this?</a:t>
            </a:r>
            <a:endParaRPr lang="en-US" dirty="0">
              <a:solidFill>
                <a:schemeClr val="accent6"/>
              </a:solidFill>
              <a:latin typeface="Maiandra GD" panose="020E0502030308020204" pitchFamily="34" charset="0"/>
            </a:endParaRPr>
          </a:p>
        </p:txBody>
      </p:sp>
      <p:sp>
        <p:nvSpPr>
          <p:cNvPr id="3" name="Content Placeholder 2"/>
          <p:cNvSpPr>
            <a:spLocks noGrp="1"/>
          </p:cNvSpPr>
          <p:nvPr>
            <p:ph idx="1"/>
          </p:nvPr>
        </p:nvSpPr>
        <p:spPr>
          <a:xfrm>
            <a:off x="457200" y="1828800"/>
            <a:ext cx="8229600" cy="4625975"/>
          </a:xfrm>
        </p:spPr>
        <p:txBody>
          <a:bodyPr/>
          <a:lstStyle/>
          <a:p>
            <a:pPr>
              <a:buClr>
                <a:schemeClr val="accent6"/>
              </a:buClr>
              <a:buFont typeface="Wingdings" panose="05000000000000000000" pitchFamily="2" charset="2"/>
              <a:buChar char="§"/>
            </a:pPr>
            <a:r>
              <a:rPr lang="en-US" dirty="0" smtClean="0">
                <a:latin typeface="Maiandra GD" panose="020E0502030308020204" pitchFamily="34" charset="0"/>
              </a:rPr>
              <a:t>The research shows that in order for a PBIS implementation to be successful and to be sustained over time, there must be PBIS happening in the classroom.</a:t>
            </a:r>
          </a:p>
          <a:p>
            <a:pPr>
              <a:buClr>
                <a:schemeClr val="accent6"/>
              </a:buClr>
              <a:buFont typeface="Wingdings" panose="05000000000000000000" pitchFamily="2" charset="2"/>
              <a:buChar char="§"/>
            </a:pPr>
            <a:endParaRPr lang="en-US" dirty="0">
              <a:latin typeface="Maiandra GD" panose="020E0502030308020204" pitchFamily="34" charset="0"/>
            </a:endParaRPr>
          </a:p>
          <a:p>
            <a:pPr>
              <a:buClr>
                <a:schemeClr val="accent6"/>
              </a:buClr>
              <a:buFont typeface="Wingdings" panose="05000000000000000000" pitchFamily="2" charset="2"/>
              <a:buChar char="§"/>
            </a:pPr>
            <a:r>
              <a:rPr lang="en-US" dirty="0" smtClean="0">
                <a:latin typeface="Maiandra GD" panose="020E0502030308020204" pitchFamily="34" charset="0"/>
              </a:rPr>
              <a:t>PBIS in the classroom includes:</a:t>
            </a:r>
          </a:p>
          <a:p>
            <a:pPr lvl="1">
              <a:buClr>
                <a:schemeClr val="accent6"/>
              </a:buClr>
              <a:buFont typeface="Wingdings" panose="05000000000000000000" pitchFamily="2" charset="2"/>
              <a:buChar char="§"/>
            </a:pPr>
            <a:r>
              <a:rPr lang="en-US" sz="2400" dirty="0" smtClean="0">
                <a:solidFill>
                  <a:schemeClr val="dk2"/>
                </a:solidFill>
                <a:latin typeface="Maiandra GD" panose="020E0502030308020204" pitchFamily="34" charset="0"/>
                <a:ea typeface="Arial"/>
                <a:sym typeface="Arial"/>
              </a:rPr>
              <a:t>Teaching school-wide expectations</a:t>
            </a:r>
          </a:p>
          <a:p>
            <a:pPr lvl="1">
              <a:buClr>
                <a:schemeClr val="accent6"/>
              </a:buClr>
              <a:buFont typeface="Wingdings" panose="05000000000000000000" pitchFamily="2" charset="2"/>
              <a:buChar char="§"/>
            </a:pPr>
            <a:r>
              <a:rPr lang="en-US" sz="2400" dirty="0" smtClean="0">
                <a:solidFill>
                  <a:schemeClr val="dk2"/>
                </a:solidFill>
                <a:latin typeface="Maiandra GD" panose="020E0502030308020204" pitchFamily="34" charset="0"/>
                <a:ea typeface="Arial"/>
                <a:sym typeface="Arial"/>
              </a:rPr>
              <a:t>Explicitly teaching classroom routines</a:t>
            </a:r>
          </a:p>
          <a:p>
            <a:pPr lvl="1">
              <a:buClr>
                <a:schemeClr val="accent6"/>
              </a:buClr>
              <a:buFont typeface="Wingdings" panose="05000000000000000000" pitchFamily="2" charset="2"/>
              <a:buChar char="§"/>
            </a:pPr>
            <a:r>
              <a:rPr lang="en-US" sz="2400" dirty="0" smtClean="0">
                <a:solidFill>
                  <a:schemeClr val="dk2"/>
                </a:solidFill>
                <a:latin typeface="Maiandra GD" panose="020E0502030308020204" pitchFamily="34" charset="0"/>
                <a:ea typeface="Arial"/>
                <a:sym typeface="Arial"/>
              </a:rPr>
              <a:t>Using positive acknowledgements</a:t>
            </a:r>
          </a:p>
          <a:p>
            <a:pPr lvl="1">
              <a:buClr>
                <a:schemeClr val="accent6"/>
              </a:buClr>
              <a:buFont typeface="Wingdings" panose="05000000000000000000" pitchFamily="2" charset="2"/>
              <a:buChar char="§"/>
            </a:pPr>
            <a:r>
              <a:rPr lang="en-US" sz="2400" dirty="0" smtClean="0">
                <a:solidFill>
                  <a:schemeClr val="dk2"/>
                </a:solidFill>
                <a:latin typeface="Maiandra GD" panose="020E0502030308020204" pitchFamily="34" charset="0"/>
                <a:ea typeface="Arial"/>
                <a:sym typeface="Arial"/>
              </a:rPr>
              <a:t>Using an in-class </a:t>
            </a:r>
            <a:r>
              <a:rPr lang="en-US" sz="2400" dirty="0">
                <a:solidFill>
                  <a:schemeClr val="dk2"/>
                </a:solidFill>
                <a:latin typeface="Maiandra GD" panose="020E0502030308020204" pitchFamily="34" charset="0"/>
                <a:ea typeface="Arial"/>
                <a:sym typeface="Arial"/>
              </a:rPr>
              <a:t>continuum of </a:t>
            </a:r>
            <a:r>
              <a:rPr lang="en-US" sz="2400" dirty="0" smtClean="0">
                <a:solidFill>
                  <a:schemeClr val="dk2"/>
                </a:solidFill>
                <a:latin typeface="Maiandra GD" panose="020E0502030308020204" pitchFamily="34" charset="0"/>
                <a:ea typeface="Arial"/>
                <a:sym typeface="Arial"/>
              </a:rPr>
              <a:t>consequences</a:t>
            </a:r>
          </a:p>
          <a:p>
            <a:pPr lvl="1">
              <a:buClr>
                <a:schemeClr val="accent6"/>
              </a:buClr>
              <a:buFont typeface="Wingdings" panose="05000000000000000000" pitchFamily="2" charset="2"/>
              <a:buChar char="§"/>
            </a:pPr>
            <a:r>
              <a:rPr lang="en-US" sz="2400" dirty="0" smtClean="0">
                <a:solidFill>
                  <a:schemeClr val="dk2"/>
                </a:solidFill>
                <a:latin typeface="Maiandra GD" panose="020E0502030308020204" pitchFamily="34" charset="0"/>
                <a:sym typeface="Arial"/>
              </a:rPr>
              <a:t>Proactive and preventive interventions </a:t>
            </a:r>
            <a:endParaRPr lang="en-US" dirty="0">
              <a:latin typeface="Maiandra GD" panose="020E0502030308020204" pitchFamily="34" charset="0"/>
            </a:endParaRPr>
          </a:p>
        </p:txBody>
      </p:sp>
      <p:pic>
        <p:nvPicPr>
          <p:cNvPr id="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568" y="6055130"/>
            <a:ext cx="1305232" cy="66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a:stretch>
            <a:fillRect/>
          </a:stretch>
        </p:blipFill>
        <p:spPr>
          <a:xfrm>
            <a:off x="7647810" y="228600"/>
            <a:ext cx="1333569" cy="1790792"/>
          </a:xfrm>
          <a:prstGeom prst="rect">
            <a:avLst/>
          </a:prstGeom>
        </p:spPr>
      </p:pic>
    </p:spTree>
    <p:extLst>
      <p:ext uri="{BB962C8B-B14F-4D97-AF65-F5344CB8AC3E}">
        <p14:creationId xmlns:p14="http://schemas.microsoft.com/office/powerpoint/2010/main" val="15319615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189"/>
        <p:cNvGrpSpPr/>
        <p:nvPr/>
      </p:nvGrpSpPr>
      <p:grpSpPr>
        <a:xfrm>
          <a:off x="0" y="0"/>
          <a:ext cx="0" cy="0"/>
          <a:chOff x="0" y="0"/>
          <a:chExt cx="0" cy="0"/>
        </a:xfrm>
      </p:grpSpPr>
      <p:sp>
        <p:nvSpPr>
          <p:cNvPr id="191" name="Shape 191"/>
          <p:cNvSpPr txBox="1">
            <a:spLocks noGrp="1"/>
          </p:cNvSpPr>
          <p:nvPr>
            <p:ph idx="1"/>
          </p:nvPr>
        </p:nvSpPr>
        <p:spPr>
          <a:prstGeom prst="rect">
            <a:avLst/>
          </a:prstGeom>
          <a:noFill/>
          <a:ln>
            <a:noFill/>
          </a:ln>
        </p:spPr>
        <p:txBody>
          <a:bodyPr lIns="91425" tIns="45700" rIns="91425" bIns="45700" anchor="t" anchorCtr="0">
            <a:noAutofit/>
          </a:bodyPr>
          <a:lstStyle/>
          <a:p>
            <a:pPr marL="0" marR="0" lvl="0" indent="0" algn="l" rtl="0">
              <a:lnSpc>
                <a:spcPct val="80000"/>
              </a:lnSpc>
              <a:spcBef>
                <a:spcPts val="0"/>
              </a:spcBef>
              <a:buClr>
                <a:schemeClr val="dk1"/>
              </a:buClr>
              <a:buSzPct val="98333"/>
              <a:buNone/>
            </a:pPr>
            <a:r>
              <a:rPr lang="en-US" b="1" i="0" u="none" strike="noStrike" cap="none" baseline="0" dirty="0" smtClean="0">
                <a:solidFill>
                  <a:schemeClr val="dk2"/>
                </a:solidFill>
                <a:latin typeface="Maiandra GD" panose="020E0502030308020204" pitchFamily="34" charset="0"/>
                <a:ea typeface="Arial"/>
                <a:sym typeface="Arial"/>
              </a:rPr>
              <a:t>T</a:t>
            </a:r>
            <a:r>
              <a:rPr lang="en-US" b="1" i="0" u="none" strike="noStrike" cap="none" baseline="0" dirty="0" smtClean="0">
                <a:solidFill>
                  <a:srgbClr val="1D2A53"/>
                </a:solidFill>
                <a:latin typeface="Maiandra GD" panose="020E0502030308020204" pitchFamily="34" charset="0"/>
                <a:ea typeface="Arial"/>
                <a:sym typeface="Arial"/>
              </a:rPr>
              <a:t>FI 1.8</a:t>
            </a:r>
            <a:r>
              <a:rPr lang="en-US" b="0" i="0" u="none" strike="noStrike" cap="none" baseline="0" dirty="0" smtClean="0">
                <a:solidFill>
                  <a:schemeClr val="dk2"/>
                </a:solidFill>
                <a:latin typeface="Maiandra GD" panose="020E0502030308020204" pitchFamily="34" charset="0"/>
                <a:ea typeface="Arial"/>
                <a:sym typeface="Arial"/>
              </a:rPr>
              <a:t> </a:t>
            </a:r>
            <a:r>
              <a:rPr lang="en-US" b="1" i="0" u="none" strike="noStrike" cap="none" baseline="0" dirty="0">
                <a:solidFill>
                  <a:schemeClr val="dk2"/>
                </a:solidFill>
                <a:latin typeface="Maiandra GD" panose="020E0502030308020204" pitchFamily="34" charset="0"/>
                <a:ea typeface="Arial"/>
                <a:sym typeface="Arial"/>
              </a:rPr>
              <a:t>Classroom Procedures:</a:t>
            </a:r>
          </a:p>
          <a:p>
            <a:pPr marL="0" marR="0" lvl="0" indent="0" algn="l" rtl="0">
              <a:lnSpc>
                <a:spcPct val="80000"/>
              </a:lnSpc>
              <a:spcBef>
                <a:spcPts val="590"/>
              </a:spcBef>
              <a:buClr>
                <a:schemeClr val="dk1"/>
              </a:buClr>
              <a:buSzPct val="25000"/>
              <a:buFont typeface="Noto Symbol"/>
              <a:buNone/>
            </a:pPr>
            <a:r>
              <a:rPr lang="en-US" sz="2600" b="0" i="0" u="none" strike="noStrike" cap="none" baseline="0" dirty="0" smtClean="0">
                <a:solidFill>
                  <a:schemeClr val="dk2"/>
                </a:solidFill>
                <a:latin typeface="Maiandra GD" panose="020E0502030308020204" pitchFamily="34" charset="0"/>
                <a:ea typeface="Arial"/>
                <a:sym typeface="Arial"/>
              </a:rPr>
              <a:t>Tier </a:t>
            </a:r>
            <a:r>
              <a:rPr lang="en-US" sz="2600" b="0" i="0" u="none" strike="noStrike" cap="none" baseline="0" dirty="0">
                <a:solidFill>
                  <a:schemeClr val="dk2"/>
                </a:solidFill>
                <a:latin typeface="Maiandra GD" panose="020E0502030308020204" pitchFamily="34" charset="0"/>
                <a:ea typeface="Arial"/>
                <a:sym typeface="Arial"/>
              </a:rPr>
              <a:t>1 features (school-wide expectations</a:t>
            </a:r>
            <a:r>
              <a:rPr lang="en-US" sz="2600" b="0" i="0" u="none" strike="noStrike" cap="none" baseline="0" dirty="0" smtClean="0">
                <a:solidFill>
                  <a:schemeClr val="dk2"/>
                </a:solidFill>
                <a:latin typeface="Maiandra GD" panose="020E0502030308020204" pitchFamily="34" charset="0"/>
                <a:ea typeface="Arial"/>
                <a:sym typeface="Arial"/>
              </a:rPr>
              <a:t>, routines</a:t>
            </a:r>
            <a:r>
              <a:rPr lang="en-US" sz="2600" b="0" i="0" u="none" strike="noStrike" cap="none" baseline="0" dirty="0">
                <a:solidFill>
                  <a:schemeClr val="dk2"/>
                </a:solidFill>
                <a:latin typeface="Maiandra GD" panose="020E0502030308020204" pitchFamily="34" charset="0"/>
                <a:ea typeface="Arial"/>
                <a:sym typeface="Arial"/>
              </a:rPr>
              <a:t>, acknowledgements, in-class </a:t>
            </a:r>
            <a:r>
              <a:rPr lang="en-US" sz="2600" b="0" i="0" u="none" strike="noStrike" cap="none" baseline="0" dirty="0" smtClean="0">
                <a:solidFill>
                  <a:schemeClr val="dk2"/>
                </a:solidFill>
                <a:latin typeface="Maiandra GD" panose="020E0502030308020204" pitchFamily="34" charset="0"/>
                <a:ea typeface="Arial"/>
                <a:sym typeface="Arial"/>
              </a:rPr>
              <a:t>continuum</a:t>
            </a:r>
            <a:r>
              <a:rPr lang="en-US" sz="2600" b="0" i="0" u="none" strike="noStrike" cap="none" dirty="0" smtClean="0">
                <a:solidFill>
                  <a:schemeClr val="dk2"/>
                </a:solidFill>
                <a:latin typeface="Maiandra GD" panose="020E0502030308020204" pitchFamily="34" charset="0"/>
                <a:ea typeface="Arial"/>
                <a:sym typeface="Arial"/>
              </a:rPr>
              <a:t> </a:t>
            </a:r>
            <a:r>
              <a:rPr lang="en-US" sz="2600" b="0" i="0" u="none" strike="noStrike" cap="none" baseline="0" dirty="0" smtClean="0">
                <a:solidFill>
                  <a:schemeClr val="dk2"/>
                </a:solidFill>
                <a:latin typeface="Maiandra GD" panose="020E0502030308020204" pitchFamily="34" charset="0"/>
                <a:ea typeface="Arial"/>
                <a:sym typeface="Arial"/>
              </a:rPr>
              <a:t>of </a:t>
            </a:r>
            <a:r>
              <a:rPr lang="en-US" sz="2600" b="0" i="0" u="none" strike="noStrike" cap="none" baseline="0" dirty="0">
                <a:solidFill>
                  <a:schemeClr val="dk2"/>
                </a:solidFill>
                <a:latin typeface="Maiandra GD" panose="020E0502030308020204" pitchFamily="34" charset="0"/>
                <a:ea typeface="Arial"/>
                <a:sym typeface="Arial"/>
              </a:rPr>
              <a:t>consequences) are implemented </a:t>
            </a:r>
            <a:r>
              <a:rPr lang="en-US" sz="2600" b="0" i="0" u="none" strike="noStrike" cap="none" baseline="0" dirty="0" smtClean="0">
                <a:solidFill>
                  <a:schemeClr val="dk2"/>
                </a:solidFill>
                <a:latin typeface="Maiandra GD" panose="020E0502030308020204" pitchFamily="34" charset="0"/>
                <a:ea typeface="Arial"/>
                <a:sym typeface="Arial"/>
              </a:rPr>
              <a:t>within</a:t>
            </a:r>
            <a:r>
              <a:rPr lang="en-US" sz="2600" b="0" i="0" u="none" strike="noStrike" cap="none" dirty="0" smtClean="0">
                <a:solidFill>
                  <a:schemeClr val="dk2"/>
                </a:solidFill>
                <a:latin typeface="Maiandra GD" panose="020E0502030308020204" pitchFamily="34" charset="0"/>
                <a:ea typeface="Arial"/>
                <a:sym typeface="Arial"/>
              </a:rPr>
              <a:t> </a:t>
            </a:r>
            <a:r>
              <a:rPr lang="en-US" sz="2600" b="0" i="0" u="none" strike="noStrike" cap="none" baseline="0" dirty="0" smtClean="0">
                <a:solidFill>
                  <a:schemeClr val="dk2"/>
                </a:solidFill>
                <a:latin typeface="Maiandra GD" panose="020E0502030308020204" pitchFamily="34" charset="0"/>
                <a:ea typeface="Arial"/>
                <a:sym typeface="Arial"/>
              </a:rPr>
              <a:t>classrooms </a:t>
            </a:r>
            <a:r>
              <a:rPr lang="en-US" sz="2600" b="0" i="0" u="none" strike="noStrike" cap="none" baseline="0" dirty="0">
                <a:solidFill>
                  <a:schemeClr val="dk2"/>
                </a:solidFill>
                <a:latin typeface="Maiandra GD" panose="020E0502030308020204" pitchFamily="34" charset="0"/>
                <a:ea typeface="Arial"/>
                <a:sym typeface="Arial"/>
              </a:rPr>
              <a:t>and consistent with school-</a:t>
            </a:r>
            <a:r>
              <a:rPr lang="en-US" sz="2600" b="0" i="0" u="none" strike="noStrike" cap="none" baseline="0" dirty="0" smtClean="0">
                <a:solidFill>
                  <a:schemeClr val="dk2"/>
                </a:solidFill>
                <a:latin typeface="Maiandra GD" panose="020E0502030308020204" pitchFamily="34" charset="0"/>
                <a:ea typeface="Arial"/>
                <a:sym typeface="Arial"/>
              </a:rPr>
              <a:t>wide</a:t>
            </a:r>
            <a:r>
              <a:rPr lang="en-US" sz="2600" b="0" i="0" u="none" strike="noStrike" cap="none" dirty="0" smtClean="0">
                <a:solidFill>
                  <a:schemeClr val="dk2"/>
                </a:solidFill>
                <a:latin typeface="Maiandra GD" panose="020E0502030308020204" pitchFamily="34" charset="0"/>
                <a:ea typeface="Arial"/>
                <a:sym typeface="Arial"/>
              </a:rPr>
              <a:t> </a:t>
            </a:r>
            <a:r>
              <a:rPr lang="en-US" sz="2600" b="0" i="0" u="none" strike="noStrike" cap="none" baseline="0" dirty="0" smtClean="0">
                <a:solidFill>
                  <a:schemeClr val="dk2"/>
                </a:solidFill>
                <a:latin typeface="Maiandra GD" panose="020E0502030308020204" pitchFamily="34" charset="0"/>
                <a:ea typeface="Arial"/>
                <a:sym typeface="Arial"/>
              </a:rPr>
              <a:t>systems.</a:t>
            </a:r>
          </a:p>
          <a:p>
            <a:pPr marL="0" marR="0" lvl="0" indent="0" algn="l" rtl="0">
              <a:lnSpc>
                <a:spcPct val="80000"/>
              </a:lnSpc>
              <a:spcBef>
                <a:spcPts val="590"/>
              </a:spcBef>
              <a:buClr>
                <a:schemeClr val="dk1"/>
              </a:buClr>
              <a:buSzPct val="25000"/>
              <a:buFont typeface="Noto Symbol"/>
              <a:buNone/>
            </a:pPr>
            <a:endParaRPr lang="en-US" sz="1600" b="0" i="0" u="none" strike="noStrike" cap="none" baseline="0" dirty="0">
              <a:solidFill>
                <a:schemeClr val="dk2"/>
              </a:solidFill>
              <a:latin typeface="Maiandra GD" panose="020E0502030308020204" pitchFamily="34" charset="0"/>
              <a:ea typeface="Arial"/>
              <a:sym typeface="Arial"/>
            </a:endParaRPr>
          </a:p>
          <a:p>
            <a:pPr marL="0" marR="0" lvl="0" indent="0" algn="ctr" rtl="0">
              <a:lnSpc>
                <a:spcPct val="80000"/>
              </a:lnSpc>
              <a:spcBef>
                <a:spcPts val="590"/>
              </a:spcBef>
              <a:buClr>
                <a:schemeClr val="dk1"/>
              </a:buClr>
              <a:buSzPct val="25000"/>
              <a:buFont typeface="Noto Symbol"/>
              <a:buNone/>
            </a:pPr>
            <a:r>
              <a:rPr lang="en-US" sz="2800" b="1" i="0" u="sng" strike="noStrike" cap="none" baseline="0" dirty="0">
                <a:solidFill>
                  <a:srgbClr val="DD8047"/>
                </a:solidFill>
                <a:latin typeface="Maiandra GD" panose="020E0502030308020204" pitchFamily="34" charset="0"/>
                <a:ea typeface="Arial"/>
                <a:sym typeface="Arial"/>
              </a:rPr>
              <a:t>Possible Data Sources:</a:t>
            </a:r>
          </a:p>
          <a:p>
            <a:pPr marL="342900" marR="0" lvl="0" indent="-342900" algn="ctr" rtl="0">
              <a:lnSpc>
                <a:spcPct val="80000"/>
              </a:lnSpc>
              <a:spcBef>
                <a:spcPts val="590"/>
              </a:spcBef>
              <a:buClr>
                <a:schemeClr val="dk1"/>
              </a:buClr>
              <a:buSzPct val="98333"/>
              <a:buFont typeface="Noto Symbol"/>
              <a:buChar char="▪"/>
            </a:pPr>
            <a:r>
              <a:rPr lang="en-US" sz="2400" b="0" i="0" u="none" strike="noStrike" cap="none" baseline="0" dirty="0">
                <a:solidFill>
                  <a:schemeClr val="dk2"/>
                </a:solidFill>
                <a:latin typeface="Maiandra GD" panose="020E0502030308020204" pitchFamily="34" charset="0"/>
                <a:ea typeface="Arial"/>
                <a:sym typeface="Arial"/>
              </a:rPr>
              <a:t>Staff Handbook</a:t>
            </a:r>
          </a:p>
          <a:p>
            <a:pPr marL="342900" marR="0" lvl="0" indent="-342900" algn="ctr" rtl="0">
              <a:lnSpc>
                <a:spcPct val="80000"/>
              </a:lnSpc>
              <a:spcBef>
                <a:spcPts val="590"/>
              </a:spcBef>
              <a:buClr>
                <a:schemeClr val="dk1"/>
              </a:buClr>
              <a:buSzPct val="98333"/>
              <a:buFont typeface="Noto Symbol"/>
              <a:buChar char="▪"/>
            </a:pPr>
            <a:r>
              <a:rPr lang="en-US" sz="2400" b="0" i="0" u="none" strike="noStrike" cap="none" baseline="0" dirty="0">
                <a:solidFill>
                  <a:schemeClr val="dk2"/>
                </a:solidFill>
                <a:latin typeface="Maiandra GD" panose="020E0502030308020204" pitchFamily="34" charset="0"/>
                <a:ea typeface="Arial"/>
                <a:sym typeface="Arial"/>
              </a:rPr>
              <a:t>Informal Walk-throughs</a:t>
            </a:r>
          </a:p>
          <a:p>
            <a:pPr marL="342900" marR="0" lvl="0" indent="-342900" algn="ctr" rtl="0">
              <a:lnSpc>
                <a:spcPct val="80000"/>
              </a:lnSpc>
              <a:spcBef>
                <a:spcPts val="590"/>
              </a:spcBef>
              <a:buClr>
                <a:schemeClr val="dk1"/>
              </a:buClr>
              <a:buSzPct val="98333"/>
              <a:buFont typeface="Noto Symbol"/>
              <a:buChar char="▪"/>
            </a:pPr>
            <a:r>
              <a:rPr lang="en-US" sz="2400" b="0" i="0" u="none" strike="noStrike" cap="none" baseline="0" dirty="0">
                <a:solidFill>
                  <a:schemeClr val="dk2"/>
                </a:solidFill>
                <a:latin typeface="Maiandra GD" panose="020E0502030308020204" pitchFamily="34" charset="0"/>
                <a:ea typeface="Arial"/>
                <a:sym typeface="Arial"/>
              </a:rPr>
              <a:t>Progress Monitoring</a:t>
            </a:r>
          </a:p>
          <a:p>
            <a:pPr marL="342900" marR="0" lvl="0" indent="-342900" algn="ctr" rtl="0">
              <a:lnSpc>
                <a:spcPct val="80000"/>
              </a:lnSpc>
              <a:spcBef>
                <a:spcPts val="590"/>
              </a:spcBef>
              <a:buClr>
                <a:schemeClr val="dk1"/>
              </a:buClr>
              <a:buSzPct val="98333"/>
              <a:buFont typeface="Noto Symbol"/>
              <a:buChar char="▪"/>
            </a:pPr>
            <a:r>
              <a:rPr lang="en-US" sz="2400" b="0" i="0" u="none" strike="noStrike" cap="none" baseline="0" dirty="0">
                <a:solidFill>
                  <a:schemeClr val="dk2"/>
                </a:solidFill>
                <a:latin typeface="Maiandra GD" panose="020E0502030308020204" pitchFamily="34" charset="0"/>
                <a:ea typeface="Arial"/>
                <a:sym typeface="Arial"/>
              </a:rPr>
              <a:t>Individual Classroom Data</a:t>
            </a:r>
          </a:p>
        </p:txBody>
      </p:sp>
      <p:sp>
        <p:nvSpPr>
          <p:cNvPr id="190" name="Shape 190"/>
          <p:cNvSpPr txBox="1">
            <a:spLocks noGrp="1"/>
          </p:cNvSpPr>
          <p:nvPr>
            <p:ph type="title"/>
          </p:nvPr>
        </p:nvSpPr>
        <p:spPr>
          <a:prstGeom prst="rect">
            <a:avLst/>
          </a:prstGeom>
          <a:noFill/>
          <a:ln>
            <a:noFill/>
          </a:ln>
        </p:spPr>
        <p:txBody>
          <a:bodyPr lIns="91425" tIns="45700" rIns="91425" bIns="45700" anchor="ctr" anchorCtr="0">
            <a:noAutofit/>
          </a:bodyPr>
          <a:lstStyle/>
          <a:p>
            <a:pPr marL="0" marR="0" lvl="0" indent="0" algn="l" rtl="0">
              <a:spcBef>
                <a:spcPts val="0"/>
              </a:spcBef>
              <a:buClr>
                <a:schemeClr val="dk2"/>
              </a:buClr>
              <a:buSzPct val="25000"/>
              <a:buFont typeface="Arial"/>
              <a:buNone/>
            </a:pPr>
            <a:r>
              <a:rPr lang="en-US" sz="4000" i="0" u="none" strike="noStrike" cap="none" baseline="0" dirty="0">
                <a:solidFill>
                  <a:schemeClr val="accent6"/>
                </a:solidFill>
                <a:latin typeface="Maiandra GD" panose="020E0502030308020204" pitchFamily="34" charset="0"/>
                <a:ea typeface="Arial"/>
                <a:sym typeface="Arial"/>
              </a:rPr>
              <a:t>Tiered Fidelity Inventory</a:t>
            </a:r>
          </a:p>
        </p:txBody>
      </p:sp>
      <p:pic>
        <p:nvPicPr>
          <p:cNvPr id="4" name="Picture 5"/>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568" y="6055130"/>
            <a:ext cx="1305232" cy="66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86502389"/>
      </p:ext>
    </p:extLst>
  </p:cSld>
  <p:clrMapOvr>
    <a:masterClrMapping/>
  </p:clrMapOvr>
  <p:transition spd="slow">
    <p:cut/>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a:xfrm>
            <a:off x="155643" y="337529"/>
            <a:ext cx="8305800" cy="1143000"/>
          </a:xfrm>
        </p:spPr>
        <p:txBody>
          <a:bodyPr>
            <a:normAutofit/>
          </a:bodyPr>
          <a:lstStyle/>
          <a:p>
            <a:pPr eaLnBrk="1" hangingPunct="1"/>
            <a:r>
              <a:rPr lang="en-US" altLang="en-US" b="1" dirty="0" smtClean="0">
                <a:solidFill>
                  <a:schemeClr val="accent6"/>
                </a:solidFill>
                <a:latin typeface="Maiandra GD" panose="020E0502030308020204" pitchFamily="34" charset="0"/>
              </a:rPr>
              <a:t>Classroom Expectations &amp; Routine</a:t>
            </a:r>
          </a:p>
        </p:txBody>
      </p:sp>
      <p:sp>
        <p:nvSpPr>
          <p:cNvPr id="2" name="TextBox 1"/>
          <p:cNvSpPr txBox="1"/>
          <p:nvPr/>
        </p:nvSpPr>
        <p:spPr>
          <a:xfrm>
            <a:off x="175098" y="294057"/>
            <a:ext cx="7446523"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Maiandra GD" panose="020E0502030308020204" pitchFamily="34" charset="0"/>
                <a:ea typeface="+mn-ea"/>
                <a:cs typeface="+mn-cs"/>
              </a:rPr>
              <a:t>Start with clear expectations…</a:t>
            </a:r>
            <a:endParaRPr kumimoji="0" lang="en-US" sz="1800" b="1" i="0" u="none" strike="noStrike" kern="1200" cap="none" spc="0" normalizeH="0" baseline="0" noProof="0" dirty="0">
              <a:ln>
                <a:noFill/>
              </a:ln>
              <a:solidFill>
                <a:prstClr val="black"/>
              </a:solidFill>
              <a:effectLst/>
              <a:uLnTx/>
              <a:uFillTx/>
              <a:latin typeface="Maiandra GD" panose="020E0502030308020204" pitchFamily="34" charset="0"/>
              <a:ea typeface="+mn-ea"/>
              <a:cs typeface="+mn-cs"/>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0"/>
            <a:ext cx="8915400" cy="533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TextBox 9"/>
          <p:cNvSpPr txBox="1"/>
          <p:nvPr/>
        </p:nvSpPr>
        <p:spPr>
          <a:xfrm>
            <a:off x="6057900" y="3352800"/>
            <a:ext cx="2895600" cy="923330"/>
          </a:xfrm>
          <a:prstGeom prst="rect">
            <a:avLst/>
          </a:prstGeom>
          <a:solidFill>
            <a:srgbClr val="FFFF0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orbel"/>
                <a:ea typeface="+mn-ea"/>
                <a:cs typeface="+mn-cs"/>
              </a:rPr>
              <a:t>PBIS Team or individual teachers fill in this section.  Solicit feedback!</a:t>
            </a: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sp>
        <p:nvSpPr>
          <p:cNvPr id="14" name="TextBox 13"/>
          <p:cNvSpPr txBox="1"/>
          <p:nvPr/>
        </p:nvSpPr>
        <p:spPr>
          <a:xfrm>
            <a:off x="6057900" y="6096000"/>
            <a:ext cx="2865620" cy="646331"/>
          </a:xfrm>
          <a:prstGeom prst="rect">
            <a:avLst/>
          </a:prstGeom>
          <a:solidFill>
            <a:srgbClr val="92D050"/>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orbel"/>
                <a:ea typeface="+mn-ea"/>
                <a:cs typeface="+mn-cs"/>
              </a:rPr>
              <a:t>Individual teachers or teams fill in this section.</a:t>
            </a:r>
            <a:endParaRPr kumimoji="0" lang="en-US" sz="1800" b="0" i="0" u="none" strike="noStrike" kern="1200" cap="none" spc="0" normalizeH="0" baseline="0" noProof="0" dirty="0">
              <a:ln>
                <a:noFill/>
              </a:ln>
              <a:solidFill>
                <a:prstClr val="black"/>
              </a:solidFill>
              <a:effectLst/>
              <a:uLnTx/>
              <a:uFillTx/>
              <a:latin typeface="Corbel"/>
              <a:ea typeface="+mn-ea"/>
              <a:cs typeface="+mn-cs"/>
            </a:endParaRPr>
          </a:p>
        </p:txBody>
      </p:sp>
      <p:cxnSp>
        <p:nvCxnSpPr>
          <p:cNvPr id="16" name="Straight Arrow Connector 15"/>
          <p:cNvCxnSpPr/>
          <p:nvPr/>
        </p:nvCxnSpPr>
        <p:spPr>
          <a:xfrm flipH="1" flipV="1">
            <a:off x="3810000" y="3096451"/>
            <a:ext cx="2247900" cy="713549"/>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p:nvPr/>
        </p:nvCxnSpPr>
        <p:spPr>
          <a:xfrm flipH="1" flipV="1">
            <a:off x="2667000" y="5039943"/>
            <a:ext cx="3390900" cy="1379223"/>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9" name="TextBox 8"/>
          <p:cNvSpPr txBox="1"/>
          <p:nvPr/>
        </p:nvSpPr>
        <p:spPr>
          <a:xfrm>
            <a:off x="6743700" y="1840468"/>
            <a:ext cx="2209800"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smtClean="0">
                <a:ln>
                  <a:noFill/>
                </a:ln>
                <a:solidFill>
                  <a:prstClr val="black"/>
                </a:solidFill>
                <a:effectLst/>
                <a:uLnTx/>
                <a:uFillTx/>
                <a:latin typeface="Corbel"/>
                <a:ea typeface="+mn-ea"/>
                <a:cs typeface="+mn-cs"/>
              </a:rPr>
              <a:t>Document 10</a:t>
            </a:r>
            <a:endParaRPr kumimoji="0" lang="en-US" sz="1800" b="1" i="0" u="none" strike="noStrike" kern="1200" cap="none" spc="0" normalizeH="0" baseline="0" noProof="0" dirty="0">
              <a:ln>
                <a:noFill/>
              </a:ln>
              <a:solidFill>
                <a:prstClr val="black"/>
              </a:solidFill>
              <a:effectLst/>
              <a:uLnTx/>
              <a:uFillTx/>
              <a:latin typeface="Corbel"/>
              <a:ea typeface="+mn-ea"/>
              <a:cs typeface="+mn-cs"/>
            </a:endParaRPr>
          </a:p>
        </p:txBody>
      </p:sp>
    </p:spTree>
    <p:extLst>
      <p:ext uri="{BB962C8B-B14F-4D97-AF65-F5344CB8AC3E}">
        <p14:creationId xmlns:p14="http://schemas.microsoft.com/office/powerpoint/2010/main" val="37378079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fade">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250"/>
                                        <p:tgtEl>
                                          <p:spTgt spid="14"/>
                                        </p:tgtEl>
                                      </p:cBhvr>
                                    </p:animEffect>
                                  </p:childTnLst>
                                </p:cTn>
                              </p:par>
                              <p:par>
                                <p:cTn id="16" presetID="10" presetClass="entr" presetSubtype="0" fill="hold" nodeType="withEffect">
                                  <p:stCondLst>
                                    <p:cond delay="0"/>
                                  </p:stCondLst>
                                  <p:childTnLst>
                                    <p:set>
                                      <p:cBhvr>
                                        <p:cTn id="17" dur="1" fill="hold">
                                          <p:stCondLst>
                                            <p:cond delay="0"/>
                                          </p:stCondLst>
                                        </p:cTn>
                                        <p:tgtEl>
                                          <p:spTgt spid="21"/>
                                        </p:tgtEl>
                                        <p:attrNameLst>
                                          <p:attrName>style.visibility</p:attrName>
                                        </p:attrNameLst>
                                      </p:cBhvr>
                                      <p:to>
                                        <p:strVal val="visible"/>
                                      </p:to>
                                    </p:set>
                                    <p:animEffect transition="in" filter="fade">
                                      <p:cBhvr>
                                        <p:cTn id="18" dur="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83089"/>
            <a:ext cx="8229600" cy="1252728"/>
          </a:xfrm>
        </p:spPr>
        <p:txBody>
          <a:bodyPr/>
          <a:lstStyle/>
          <a:p>
            <a:pPr>
              <a:defRPr/>
            </a:pPr>
            <a:r>
              <a:rPr lang="en-US" sz="4000" dirty="0" smtClean="0">
                <a:solidFill>
                  <a:srgbClr val="FF9933"/>
                </a:solidFill>
                <a:latin typeface="Maiandra GD" panose="020E0502030308020204" pitchFamily="34" charset="0"/>
              </a:rPr>
              <a:t>Model of Skill Relationships</a:t>
            </a:r>
            <a:endParaRPr lang="en-US" sz="4000" dirty="0">
              <a:solidFill>
                <a:srgbClr val="FF9933"/>
              </a:solidFill>
              <a:latin typeface="Maiandra GD" panose="020E0502030308020204" pitchFamily="34" charset="0"/>
            </a:endParaRPr>
          </a:p>
        </p:txBody>
      </p:sp>
      <p:graphicFrame>
        <p:nvGraphicFramePr>
          <p:cNvPr id="6" name="Content Placeholder 5"/>
          <p:cNvGraphicFramePr>
            <a:graphicFrameLocks noGrp="1"/>
          </p:cNvGraphicFramePr>
          <p:nvPr>
            <p:ph idx="1"/>
          </p:nvPr>
        </p:nvGraphicFramePr>
        <p:xfrm>
          <a:off x="685800" y="3911914"/>
          <a:ext cx="6019800" cy="19812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4036" name="TextBox 6"/>
          <p:cNvSpPr txBox="1">
            <a:spLocks noChangeArrowheads="1"/>
          </p:cNvSpPr>
          <p:nvPr/>
        </p:nvSpPr>
        <p:spPr bwMode="auto">
          <a:xfrm>
            <a:off x="119063" y="2587625"/>
            <a:ext cx="1752600" cy="800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9BBB59"/>
              </a:buClr>
              <a:buFont typeface="Arial" charset="0"/>
              <a:buChar char="▪"/>
              <a:defRPr sz="2400">
                <a:solidFill>
                  <a:schemeClr val="tx1"/>
                </a:solidFill>
                <a:latin typeface="Corbel" pitchFamily="34" charset="0"/>
              </a:defRPr>
            </a:lvl3pPr>
            <a:lvl4pPr marL="1600200" indent="-228600" eaLnBrk="0" hangingPunct="0">
              <a:spcBef>
                <a:spcPct val="20000"/>
              </a:spcBef>
              <a:buClr>
                <a:srgbClr val="8064A2"/>
              </a:buClr>
              <a:buFont typeface="Arial" charset="0"/>
              <a:buChar char="▪"/>
              <a:defRPr sz="2000">
                <a:solidFill>
                  <a:schemeClr val="tx1"/>
                </a:solidFill>
                <a:latin typeface="Corbel" pitchFamily="34" charset="0"/>
              </a:defRPr>
            </a:lvl4pPr>
            <a:lvl5pPr marL="2057400" indent="-228600" eaLnBrk="0" hangingPunct="0">
              <a:spcBef>
                <a:spcPct val="20000"/>
              </a:spcBef>
              <a:buClr>
                <a:srgbClr val="4BACC6"/>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9pPr>
          </a:lstStyle>
          <a:p>
            <a:pPr algn="ctr" eaLnBrk="1" fontAlgn="base" hangingPunct="1">
              <a:spcBef>
                <a:spcPct val="0"/>
              </a:spcBef>
              <a:spcAft>
                <a:spcPct val="0"/>
              </a:spcAft>
              <a:buClrTx/>
              <a:buSzTx/>
              <a:buFontTx/>
              <a:buNone/>
            </a:pPr>
            <a:r>
              <a:rPr lang="en-US" altLang="en-US" sz="2300" b="1">
                <a:solidFill>
                  <a:prstClr val="black"/>
                </a:solidFill>
                <a:latin typeface="Arial" charset="0"/>
                <a:cs typeface="Arial" charset="0"/>
              </a:rPr>
              <a:t>Classroom </a:t>
            </a:r>
          </a:p>
          <a:p>
            <a:pPr algn="ctr" eaLnBrk="1" fontAlgn="base" hangingPunct="1">
              <a:spcBef>
                <a:spcPct val="0"/>
              </a:spcBef>
              <a:spcAft>
                <a:spcPct val="0"/>
              </a:spcAft>
              <a:buClrTx/>
              <a:buSzTx/>
              <a:buFontTx/>
              <a:buNone/>
            </a:pPr>
            <a:r>
              <a:rPr lang="en-US" altLang="en-US" sz="2300" b="1">
                <a:solidFill>
                  <a:prstClr val="black"/>
                </a:solidFill>
                <a:latin typeface="Arial" charset="0"/>
                <a:cs typeface="Arial" charset="0"/>
              </a:rPr>
              <a:t>Instruction</a:t>
            </a:r>
          </a:p>
        </p:txBody>
      </p:sp>
      <p:sp>
        <p:nvSpPr>
          <p:cNvPr id="44037" name="TextBox 7"/>
          <p:cNvSpPr txBox="1">
            <a:spLocks noChangeArrowheads="1"/>
          </p:cNvSpPr>
          <p:nvPr/>
        </p:nvSpPr>
        <p:spPr bwMode="auto">
          <a:xfrm>
            <a:off x="2136775" y="2503488"/>
            <a:ext cx="1676400" cy="830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9BBB59"/>
              </a:buClr>
              <a:buFont typeface="Arial" charset="0"/>
              <a:buChar char="▪"/>
              <a:defRPr sz="2400">
                <a:solidFill>
                  <a:schemeClr val="tx1"/>
                </a:solidFill>
                <a:latin typeface="Corbel" pitchFamily="34" charset="0"/>
              </a:defRPr>
            </a:lvl3pPr>
            <a:lvl4pPr marL="1600200" indent="-228600" eaLnBrk="0" hangingPunct="0">
              <a:spcBef>
                <a:spcPct val="20000"/>
              </a:spcBef>
              <a:buClr>
                <a:srgbClr val="8064A2"/>
              </a:buClr>
              <a:buFont typeface="Arial" charset="0"/>
              <a:buChar char="▪"/>
              <a:defRPr sz="2000">
                <a:solidFill>
                  <a:schemeClr val="tx1"/>
                </a:solidFill>
                <a:latin typeface="Corbel" pitchFamily="34" charset="0"/>
              </a:defRPr>
            </a:lvl4pPr>
            <a:lvl5pPr marL="2057400" indent="-228600" eaLnBrk="0" hangingPunct="0">
              <a:spcBef>
                <a:spcPct val="20000"/>
              </a:spcBef>
              <a:buClr>
                <a:srgbClr val="4BACC6"/>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9pPr>
          </a:lstStyle>
          <a:p>
            <a:pPr algn="ctr" eaLnBrk="1" fontAlgn="base" hangingPunct="1">
              <a:spcBef>
                <a:spcPct val="0"/>
              </a:spcBef>
              <a:spcAft>
                <a:spcPct val="0"/>
              </a:spcAft>
              <a:buClrTx/>
              <a:buSzTx/>
              <a:buFontTx/>
              <a:buNone/>
            </a:pPr>
            <a:r>
              <a:rPr lang="en-US" altLang="en-US" sz="2400" b="1">
                <a:solidFill>
                  <a:prstClr val="black"/>
                </a:solidFill>
                <a:latin typeface="Arial" charset="0"/>
                <a:cs typeface="Arial" charset="0"/>
              </a:rPr>
              <a:t>Academic Enablers</a:t>
            </a:r>
          </a:p>
        </p:txBody>
      </p:sp>
      <p:sp>
        <p:nvSpPr>
          <p:cNvPr id="44038" name="TextBox 8"/>
          <p:cNvSpPr txBox="1">
            <a:spLocks noChangeArrowheads="1"/>
          </p:cNvSpPr>
          <p:nvPr/>
        </p:nvSpPr>
        <p:spPr bwMode="auto">
          <a:xfrm>
            <a:off x="3916363" y="2687638"/>
            <a:ext cx="22860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9BBB59"/>
              </a:buClr>
              <a:buFont typeface="Arial" charset="0"/>
              <a:buChar char="▪"/>
              <a:defRPr sz="2400">
                <a:solidFill>
                  <a:schemeClr val="tx1"/>
                </a:solidFill>
                <a:latin typeface="Corbel" pitchFamily="34" charset="0"/>
              </a:defRPr>
            </a:lvl3pPr>
            <a:lvl4pPr marL="1600200" indent="-228600" eaLnBrk="0" hangingPunct="0">
              <a:spcBef>
                <a:spcPct val="20000"/>
              </a:spcBef>
              <a:buClr>
                <a:srgbClr val="8064A2"/>
              </a:buClr>
              <a:buFont typeface="Arial" charset="0"/>
              <a:buChar char="▪"/>
              <a:defRPr sz="2000">
                <a:solidFill>
                  <a:schemeClr val="tx1"/>
                </a:solidFill>
                <a:latin typeface="Corbel" pitchFamily="34" charset="0"/>
              </a:defRPr>
            </a:lvl4pPr>
            <a:lvl5pPr marL="2057400" indent="-228600" eaLnBrk="0" hangingPunct="0">
              <a:spcBef>
                <a:spcPct val="20000"/>
              </a:spcBef>
              <a:buClr>
                <a:srgbClr val="4BACC6"/>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9pPr>
          </a:lstStyle>
          <a:p>
            <a:pPr algn="ctr" eaLnBrk="1" fontAlgn="base" hangingPunct="1">
              <a:spcBef>
                <a:spcPct val="0"/>
              </a:spcBef>
              <a:spcAft>
                <a:spcPct val="0"/>
              </a:spcAft>
              <a:buClrTx/>
              <a:buSzTx/>
              <a:buFontTx/>
              <a:buNone/>
            </a:pPr>
            <a:r>
              <a:rPr lang="en-US" altLang="en-US" sz="2400" b="1">
                <a:solidFill>
                  <a:prstClr val="black"/>
                </a:solidFill>
                <a:latin typeface="Arial" charset="0"/>
                <a:cs typeface="Arial" charset="0"/>
              </a:rPr>
              <a:t>Academic Skills</a:t>
            </a:r>
          </a:p>
        </p:txBody>
      </p:sp>
      <p:sp>
        <p:nvSpPr>
          <p:cNvPr id="44039" name="TextBox 9"/>
          <p:cNvSpPr txBox="1">
            <a:spLocks noChangeArrowheads="1"/>
          </p:cNvSpPr>
          <p:nvPr/>
        </p:nvSpPr>
        <p:spPr bwMode="auto">
          <a:xfrm>
            <a:off x="6208713" y="2503488"/>
            <a:ext cx="2851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9BBB59"/>
              </a:buClr>
              <a:buFont typeface="Arial" charset="0"/>
              <a:buChar char="▪"/>
              <a:defRPr sz="2400">
                <a:solidFill>
                  <a:schemeClr val="tx1"/>
                </a:solidFill>
                <a:latin typeface="Corbel" pitchFamily="34" charset="0"/>
              </a:defRPr>
            </a:lvl3pPr>
            <a:lvl4pPr marL="1600200" indent="-228600" eaLnBrk="0" hangingPunct="0">
              <a:spcBef>
                <a:spcPct val="20000"/>
              </a:spcBef>
              <a:buClr>
                <a:srgbClr val="8064A2"/>
              </a:buClr>
              <a:buFont typeface="Arial" charset="0"/>
              <a:buChar char="▪"/>
              <a:defRPr sz="2000">
                <a:solidFill>
                  <a:schemeClr val="tx1"/>
                </a:solidFill>
                <a:latin typeface="Corbel" pitchFamily="34" charset="0"/>
              </a:defRPr>
            </a:lvl4pPr>
            <a:lvl5pPr marL="2057400" indent="-228600" eaLnBrk="0" hangingPunct="0">
              <a:spcBef>
                <a:spcPct val="20000"/>
              </a:spcBef>
              <a:buClr>
                <a:srgbClr val="4BACC6"/>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9pPr>
          </a:lstStyle>
          <a:p>
            <a:pPr algn="ctr" eaLnBrk="1" fontAlgn="base" hangingPunct="1">
              <a:spcBef>
                <a:spcPct val="0"/>
              </a:spcBef>
              <a:spcAft>
                <a:spcPct val="0"/>
              </a:spcAft>
              <a:buClrTx/>
              <a:buSzTx/>
              <a:buFontTx/>
              <a:buNone/>
            </a:pPr>
            <a:r>
              <a:rPr lang="en-US" altLang="en-US" sz="2400" b="1">
                <a:solidFill>
                  <a:prstClr val="black"/>
                </a:solidFill>
                <a:latin typeface="Arial" charset="0"/>
                <a:cs typeface="Arial" charset="0"/>
              </a:rPr>
              <a:t>Academic Proficiency/</a:t>
            </a:r>
          </a:p>
          <a:p>
            <a:pPr algn="ctr" eaLnBrk="1" fontAlgn="base" hangingPunct="1">
              <a:spcBef>
                <a:spcPct val="0"/>
              </a:spcBef>
              <a:spcAft>
                <a:spcPct val="0"/>
              </a:spcAft>
              <a:buClrTx/>
              <a:buSzTx/>
              <a:buFontTx/>
              <a:buNone/>
            </a:pPr>
            <a:r>
              <a:rPr lang="en-US" altLang="en-US" sz="2400" b="1">
                <a:solidFill>
                  <a:prstClr val="black"/>
                </a:solidFill>
                <a:latin typeface="Arial" charset="0"/>
                <a:cs typeface="Arial" charset="0"/>
              </a:rPr>
              <a:t>Mastery</a:t>
            </a:r>
          </a:p>
        </p:txBody>
      </p:sp>
      <p:sp>
        <p:nvSpPr>
          <p:cNvPr id="18" name="Down Arrow 17"/>
          <p:cNvSpPr/>
          <p:nvPr/>
        </p:nvSpPr>
        <p:spPr>
          <a:xfrm>
            <a:off x="2820974" y="3319776"/>
            <a:ext cx="307949" cy="628631"/>
          </a:xfrm>
          <a:prstGeom prst="downArrow">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white"/>
              </a:solidFill>
            </a:endParaRPr>
          </a:p>
        </p:txBody>
      </p:sp>
      <p:sp>
        <p:nvSpPr>
          <p:cNvPr id="19" name="Right Arrow 18"/>
          <p:cNvSpPr/>
          <p:nvPr/>
        </p:nvSpPr>
        <p:spPr>
          <a:xfrm>
            <a:off x="762000" y="2133600"/>
            <a:ext cx="7010400" cy="369172"/>
          </a:xfrm>
          <a:prstGeom prst="rightArrow">
            <a:avLst/>
          </a:prstGeom>
          <a:solidFill>
            <a:schemeClr val="accent1">
              <a:lumMod val="60000"/>
              <a:lumOff val="4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r>
              <a:rPr lang="en-US" b="1" dirty="0">
                <a:solidFill>
                  <a:prstClr val="black"/>
                </a:solidFill>
              </a:rPr>
              <a:t>Teaching and Learning Progression</a:t>
            </a:r>
          </a:p>
        </p:txBody>
      </p:sp>
      <p:sp>
        <p:nvSpPr>
          <p:cNvPr id="20" name="Curved Down Arrow 19"/>
          <p:cNvSpPr/>
          <p:nvPr/>
        </p:nvSpPr>
        <p:spPr>
          <a:xfrm>
            <a:off x="795338" y="1414463"/>
            <a:ext cx="7194550" cy="762000"/>
          </a:xfrm>
          <a:prstGeom prst="curved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a:solidFill>
                <a:prstClr val="black"/>
              </a:solidFill>
            </a:endParaRPr>
          </a:p>
        </p:txBody>
      </p:sp>
      <p:sp>
        <p:nvSpPr>
          <p:cNvPr id="44047" name="TextBox 20"/>
          <p:cNvSpPr txBox="1">
            <a:spLocks noChangeArrowheads="1"/>
          </p:cNvSpPr>
          <p:nvPr/>
        </p:nvSpPr>
        <p:spPr bwMode="auto">
          <a:xfrm>
            <a:off x="1219200" y="1795463"/>
            <a:ext cx="6248400" cy="338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9BBB59"/>
              </a:buClr>
              <a:buFont typeface="Arial" charset="0"/>
              <a:buChar char="▪"/>
              <a:defRPr sz="2400">
                <a:solidFill>
                  <a:schemeClr val="tx1"/>
                </a:solidFill>
                <a:latin typeface="Corbel" pitchFamily="34" charset="0"/>
              </a:defRPr>
            </a:lvl3pPr>
            <a:lvl4pPr marL="1600200" indent="-228600" eaLnBrk="0" hangingPunct="0">
              <a:spcBef>
                <a:spcPct val="20000"/>
              </a:spcBef>
              <a:buClr>
                <a:srgbClr val="8064A2"/>
              </a:buClr>
              <a:buFont typeface="Arial" charset="0"/>
              <a:buChar char="▪"/>
              <a:defRPr sz="2000">
                <a:solidFill>
                  <a:schemeClr val="tx1"/>
                </a:solidFill>
                <a:latin typeface="Corbel" pitchFamily="34" charset="0"/>
              </a:defRPr>
            </a:lvl4pPr>
            <a:lvl5pPr marL="2057400" indent="-228600" eaLnBrk="0" hangingPunct="0">
              <a:spcBef>
                <a:spcPct val="20000"/>
              </a:spcBef>
              <a:buClr>
                <a:srgbClr val="4BACC6"/>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9pPr>
          </a:lstStyle>
          <a:p>
            <a:pPr algn="ctr" eaLnBrk="1" fontAlgn="base" hangingPunct="1">
              <a:spcBef>
                <a:spcPct val="0"/>
              </a:spcBef>
              <a:spcAft>
                <a:spcPct val="0"/>
              </a:spcAft>
              <a:buClrTx/>
              <a:buSzTx/>
              <a:buFontTx/>
              <a:buNone/>
            </a:pPr>
            <a:r>
              <a:rPr lang="en-US" altLang="en-US" sz="1600" b="1">
                <a:solidFill>
                  <a:prstClr val="black"/>
                </a:solidFill>
                <a:latin typeface="Arial" charset="0"/>
                <a:cs typeface="Arial" charset="0"/>
              </a:rPr>
              <a:t>Student Response to Instruction and Classroom Environment</a:t>
            </a:r>
          </a:p>
        </p:txBody>
      </p:sp>
      <p:sp>
        <p:nvSpPr>
          <p:cNvPr id="44048" name="TextBox 21"/>
          <p:cNvSpPr txBox="1">
            <a:spLocks noChangeArrowheads="1"/>
          </p:cNvSpPr>
          <p:nvPr/>
        </p:nvSpPr>
        <p:spPr bwMode="auto">
          <a:xfrm>
            <a:off x="3422650" y="6170613"/>
            <a:ext cx="556101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9BBB59"/>
              </a:buClr>
              <a:buFont typeface="Arial" charset="0"/>
              <a:buChar char="▪"/>
              <a:defRPr sz="2400">
                <a:solidFill>
                  <a:schemeClr val="tx1"/>
                </a:solidFill>
                <a:latin typeface="Corbel" pitchFamily="34" charset="0"/>
              </a:defRPr>
            </a:lvl3pPr>
            <a:lvl4pPr marL="1600200" indent="-228600" eaLnBrk="0" hangingPunct="0">
              <a:spcBef>
                <a:spcPct val="20000"/>
              </a:spcBef>
              <a:buClr>
                <a:srgbClr val="8064A2"/>
              </a:buClr>
              <a:buFont typeface="Arial" charset="0"/>
              <a:buChar char="▪"/>
              <a:defRPr sz="2000">
                <a:solidFill>
                  <a:schemeClr val="tx1"/>
                </a:solidFill>
                <a:latin typeface="Corbel" pitchFamily="34" charset="0"/>
              </a:defRPr>
            </a:lvl4pPr>
            <a:lvl5pPr marL="2057400" indent="-228600" eaLnBrk="0" hangingPunct="0">
              <a:spcBef>
                <a:spcPct val="20000"/>
              </a:spcBef>
              <a:buClr>
                <a:srgbClr val="4BACC6"/>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9pPr>
          </a:lstStyle>
          <a:p>
            <a:pPr algn="ctr" eaLnBrk="1" fontAlgn="base" hangingPunct="1">
              <a:spcBef>
                <a:spcPct val="0"/>
              </a:spcBef>
              <a:spcAft>
                <a:spcPct val="0"/>
              </a:spcAft>
              <a:buClrTx/>
              <a:buSzTx/>
              <a:buFontTx/>
              <a:buNone/>
            </a:pPr>
            <a:r>
              <a:rPr lang="en-US" altLang="en-US" sz="1400">
                <a:solidFill>
                  <a:prstClr val="black"/>
                </a:solidFill>
                <a:latin typeface="Arial" charset="0"/>
                <a:cs typeface="Arial" charset="0"/>
              </a:rPr>
              <a:t>Adapted from Diperna &amp; Elliott, 2000; Elliott, DiPerna &amp; Shapiro, 2001</a:t>
            </a:r>
          </a:p>
        </p:txBody>
      </p:sp>
      <p:sp>
        <p:nvSpPr>
          <p:cNvPr id="44049" name="TextBox 22"/>
          <p:cNvSpPr txBox="1">
            <a:spLocks noChangeArrowheads="1"/>
          </p:cNvSpPr>
          <p:nvPr/>
        </p:nvSpPr>
        <p:spPr bwMode="auto">
          <a:xfrm>
            <a:off x="6705600" y="3948113"/>
            <a:ext cx="2354263"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buClr>
                <a:schemeClr val="accent1"/>
              </a:buClr>
              <a:buSzPct val="80000"/>
              <a:buFont typeface="Wingdings 2" pitchFamily="18" charset="2"/>
              <a:buChar char=""/>
              <a:defRPr sz="3200">
                <a:solidFill>
                  <a:schemeClr val="tx1"/>
                </a:solidFill>
                <a:latin typeface="Corbel" pitchFamily="34" charset="0"/>
              </a:defRPr>
            </a:lvl1pPr>
            <a:lvl2pPr marL="742950" indent="-285750" eaLnBrk="0" hangingPunct="0">
              <a:spcBef>
                <a:spcPct val="20000"/>
              </a:spcBef>
              <a:buClr>
                <a:schemeClr val="accent2"/>
              </a:buClr>
              <a:buSzPct val="90000"/>
              <a:buFont typeface="Wingdings" pitchFamily="2" charset="2"/>
              <a:buChar char=""/>
              <a:defRPr sz="2800">
                <a:solidFill>
                  <a:schemeClr val="tx1"/>
                </a:solidFill>
                <a:latin typeface="Corbel" pitchFamily="34" charset="0"/>
              </a:defRPr>
            </a:lvl2pPr>
            <a:lvl3pPr marL="1143000" indent="-228600" eaLnBrk="0" hangingPunct="0">
              <a:spcBef>
                <a:spcPct val="20000"/>
              </a:spcBef>
              <a:buClr>
                <a:srgbClr val="9BBB59"/>
              </a:buClr>
              <a:buFont typeface="Arial" charset="0"/>
              <a:buChar char="▪"/>
              <a:defRPr sz="2400">
                <a:solidFill>
                  <a:schemeClr val="tx1"/>
                </a:solidFill>
                <a:latin typeface="Corbel" pitchFamily="34" charset="0"/>
              </a:defRPr>
            </a:lvl3pPr>
            <a:lvl4pPr marL="1600200" indent="-228600" eaLnBrk="0" hangingPunct="0">
              <a:spcBef>
                <a:spcPct val="20000"/>
              </a:spcBef>
              <a:buClr>
                <a:srgbClr val="8064A2"/>
              </a:buClr>
              <a:buFont typeface="Arial" charset="0"/>
              <a:buChar char="▪"/>
              <a:defRPr sz="2000">
                <a:solidFill>
                  <a:schemeClr val="tx1"/>
                </a:solidFill>
                <a:latin typeface="Corbel" pitchFamily="34" charset="0"/>
              </a:defRPr>
            </a:lvl4pPr>
            <a:lvl5pPr marL="2057400" indent="-228600" eaLnBrk="0" hangingPunct="0">
              <a:spcBef>
                <a:spcPct val="20000"/>
              </a:spcBef>
              <a:buClr>
                <a:srgbClr val="4BACC6"/>
              </a:buClr>
              <a:buFont typeface="Wingdings 3" pitchFamily="18" charset="2"/>
              <a:buChar char=""/>
              <a:defRPr sz="2000">
                <a:solidFill>
                  <a:schemeClr val="tx1"/>
                </a:solidFill>
                <a:latin typeface="Corbel" pitchFamily="34" charset="0"/>
              </a:defRPr>
            </a:lvl5pPr>
            <a:lvl6pPr marL="25146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6pPr>
            <a:lvl7pPr marL="29718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7pPr>
            <a:lvl8pPr marL="34290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8pPr>
            <a:lvl9pPr marL="3886200" indent="-228600" eaLnBrk="0" fontAlgn="base" hangingPunct="0">
              <a:spcBef>
                <a:spcPct val="20000"/>
              </a:spcBef>
              <a:spcAft>
                <a:spcPct val="0"/>
              </a:spcAft>
              <a:buClr>
                <a:srgbClr val="4BACC6"/>
              </a:buClr>
              <a:buFont typeface="Wingdings 3" pitchFamily="18" charset="2"/>
              <a:buChar char=""/>
              <a:defRPr sz="2000">
                <a:solidFill>
                  <a:schemeClr val="tx1"/>
                </a:solidFill>
                <a:latin typeface="Corbel" pitchFamily="34" charset="0"/>
              </a:defRPr>
            </a:lvl9pPr>
          </a:lstStyle>
          <a:p>
            <a:pPr eaLnBrk="1" fontAlgn="base" hangingPunct="1">
              <a:spcBef>
                <a:spcPct val="0"/>
              </a:spcBef>
              <a:spcAft>
                <a:spcPct val="0"/>
              </a:spcAft>
              <a:buClrTx/>
              <a:buSzTx/>
              <a:buFontTx/>
              <a:buNone/>
            </a:pPr>
            <a:r>
              <a:rPr lang="en-US" altLang="en-US" sz="1400" b="1" i="1">
                <a:solidFill>
                  <a:prstClr val="black"/>
                </a:solidFill>
                <a:latin typeface="Arial" charset="0"/>
                <a:cs typeface="Arial" charset="0"/>
              </a:rPr>
              <a:t>Understanding the essential link between the Common Core State Standards and direct behavioral instruction.</a:t>
            </a:r>
          </a:p>
        </p:txBody>
      </p:sp>
      <p:pic>
        <p:nvPicPr>
          <p:cNvPr id="44050"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3350" y="6030913"/>
            <a:ext cx="14668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571562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a:off x="7458650" y="128114"/>
            <a:ext cx="1542782" cy="2247817"/>
          </a:xfrm>
          <a:prstGeom prst="rect">
            <a:avLst/>
          </a:prstGeom>
        </p:spPr>
      </p:pic>
      <p:sp>
        <p:nvSpPr>
          <p:cNvPr id="2" name="Title 1"/>
          <p:cNvSpPr>
            <a:spLocks noGrp="1"/>
          </p:cNvSpPr>
          <p:nvPr>
            <p:ph type="title"/>
          </p:nvPr>
        </p:nvSpPr>
        <p:spPr/>
        <p:txBody>
          <a:bodyPr>
            <a:normAutofit/>
          </a:bodyPr>
          <a:lstStyle/>
          <a:p>
            <a:r>
              <a:rPr lang="en-US" sz="4400" dirty="0" smtClean="0">
                <a:solidFill>
                  <a:schemeClr val="accent6"/>
                </a:solidFill>
                <a:latin typeface="Maiandra GD" panose="020E0502030308020204" pitchFamily="34" charset="0"/>
              </a:rPr>
              <a:t>Reflection: </a:t>
            </a:r>
            <a:endParaRPr lang="en-US" sz="4400" dirty="0">
              <a:solidFill>
                <a:schemeClr val="accent6"/>
              </a:solidFill>
              <a:latin typeface="Maiandra GD" panose="020E0502030308020204" pitchFamily="34" charset="0"/>
            </a:endParaRPr>
          </a:p>
        </p:txBody>
      </p:sp>
      <p:sp>
        <p:nvSpPr>
          <p:cNvPr id="3" name="Content Placeholder 2"/>
          <p:cNvSpPr>
            <a:spLocks noGrp="1"/>
          </p:cNvSpPr>
          <p:nvPr>
            <p:ph idx="1"/>
          </p:nvPr>
        </p:nvSpPr>
        <p:spPr>
          <a:xfrm>
            <a:off x="457200" y="1846006"/>
            <a:ext cx="7924800" cy="4486916"/>
          </a:xfrm>
        </p:spPr>
        <p:txBody>
          <a:bodyPr>
            <a:normAutofit/>
          </a:bodyPr>
          <a:lstStyle/>
          <a:p>
            <a:pPr marL="89297" indent="0">
              <a:buNone/>
            </a:pPr>
            <a:r>
              <a:rPr lang="en-US" sz="2400" dirty="0" smtClean="0">
                <a:latin typeface="Maiandra GD" panose="020E0502030308020204" pitchFamily="34" charset="0"/>
              </a:rPr>
              <a:t>Which of the following PBIS practices is the strongest in the classrooms at your site?  Which needs the most support?</a:t>
            </a:r>
          </a:p>
          <a:p>
            <a:pPr marL="685800" lvl="1" indent="-457200">
              <a:buClr>
                <a:schemeClr val="accent6"/>
              </a:buClr>
              <a:buFont typeface="+mj-lt"/>
              <a:buAutoNum type="arabicPeriod"/>
            </a:pPr>
            <a:r>
              <a:rPr lang="en-US" sz="2000" dirty="0" smtClean="0">
                <a:latin typeface="Maiandra GD" panose="020E0502030308020204" pitchFamily="34" charset="0"/>
              </a:rPr>
              <a:t>Classroom routines and expectations are clearly defined and posted</a:t>
            </a:r>
          </a:p>
          <a:p>
            <a:pPr marL="685800" lvl="1" indent="-457200">
              <a:buClr>
                <a:schemeClr val="accent6"/>
              </a:buClr>
              <a:buFont typeface="+mj-lt"/>
              <a:buAutoNum type="arabicPeriod"/>
            </a:pPr>
            <a:r>
              <a:rPr lang="en-US" sz="2000" dirty="0" smtClean="0">
                <a:latin typeface="Maiandra GD" panose="020E0502030308020204" pitchFamily="34" charset="0"/>
              </a:rPr>
              <a:t>Classroom routines and expectations are directly taught</a:t>
            </a:r>
          </a:p>
          <a:p>
            <a:pPr marL="685800" lvl="1" indent="-457200">
              <a:buClr>
                <a:schemeClr val="accent6"/>
              </a:buClr>
              <a:buFont typeface="+mj-lt"/>
              <a:buAutoNum type="arabicPeriod"/>
            </a:pPr>
            <a:r>
              <a:rPr lang="en-US" sz="2000" dirty="0" smtClean="0">
                <a:latin typeface="Maiandra GD" panose="020E0502030308020204" pitchFamily="34" charset="0"/>
              </a:rPr>
              <a:t>Classroom teachers frequently acknowledge appropriate behavior and use specific praise to connect these behaviors to the school-wide expectations</a:t>
            </a:r>
          </a:p>
          <a:p>
            <a:pPr marL="685800" lvl="1" indent="-457200">
              <a:buClr>
                <a:schemeClr val="accent6"/>
              </a:buClr>
              <a:buFont typeface="+mj-lt"/>
              <a:buAutoNum type="arabicPeriod"/>
            </a:pPr>
            <a:r>
              <a:rPr lang="en-US" sz="2000" dirty="0" smtClean="0">
                <a:latin typeface="Maiandra GD" panose="020E0502030308020204" pitchFamily="34" charset="0"/>
              </a:rPr>
              <a:t>Classroom teachers respond to inappropriate behavior using a primarily instructional approach that is consistent with the school-wide system</a:t>
            </a:r>
          </a:p>
          <a:p>
            <a:pPr lvl="1"/>
            <a:endParaRPr lang="en-US" sz="2000" dirty="0"/>
          </a:p>
        </p:txBody>
      </p:sp>
      <p:sp>
        <p:nvSpPr>
          <p:cNvPr id="4" name="Rounded Rectangle 3"/>
          <p:cNvSpPr/>
          <p:nvPr/>
        </p:nvSpPr>
        <p:spPr>
          <a:xfrm rot="20672925">
            <a:off x="2171700" y="2415703"/>
            <a:ext cx="4800600" cy="2909692"/>
          </a:xfrm>
          <a:prstGeom prst="roundRect">
            <a:avLst/>
          </a:prstGeom>
          <a:solidFill>
            <a:schemeClr val="accent6">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smtClean="0">
                <a:ln>
                  <a:noFill/>
                </a:ln>
                <a:solidFill>
                  <a:prstClr val="white"/>
                </a:solidFill>
                <a:effectLst/>
                <a:uLnTx/>
                <a:uFillTx/>
                <a:latin typeface="Maiandra GD" panose="020E0502030308020204" pitchFamily="34" charset="0"/>
                <a:ea typeface="+mn-ea"/>
                <a:cs typeface="+mn-cs"/>
              </a:rPr>
              <a:t>What sources of data could you use to better define the fidelity of the implementation of these practices?</a:t>
            </a:r>
            <a:endParaRPr kumimoji="0" lang="en-US" sz="3200" b="0" i="0" u="none" strike="noStrike" kern="1200" cap="none" spc="0" normalizeH="0" baseline="0" noProof="0" dirty="0">
              <a:ln>
                <a:noFill/>
              </a:ln>
              <a:solidFill>
                <a:prstClr val="white"/>
              </a:solidFill>
              <a:effectLst/>
              <a:uLnTx/>
              <a:uFillTx/>
              <a:latin typeface="Maiandra GD" panose="020E0502030308020204" pitchFamily="34" charset="0"/>
              <a:ea typeface="+mn-ea"/>
              <a:cs typeface="+mn-cs"/>
            </a:endParaRPr>
          </a:p>
        </p:txBody>
      </p:sp>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568" y="6055130"/>
            <a:ext cx="1305232" cy="66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356279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8044" y="228600"/>
            <a:ext cx="7848601" cy="1143000"/>
          </a:xfrm>
        </p:spPr>
        <p:txBody>
          <a:bodyPr>
            <a:noAutofit/>
          </a:bodyPr>
          <a:lstStyle/>
          <a:p>
            <a:r>
              <a:rPr lang="en-US" sz="4000" dirty="0" smtClean="0">
                <a:solidFill>
                  <a:schemeClr val="accent6"/>
                </a:solidFill>
                <a:latin typeface="Maiandra GD" panose="020E0502030308020204" pitchFamily="34" charset="0"/>
              </a:rPr>
              <a:t>Self Assessment</a:t>
            </a:r>
            <a:r>
              <a:rPr lang="en-US" sz="3600" dirty="0" smtClean="0">
                <a:solidFill>
                  <a:schemeClr val="accent6"/>
                </a:solidFill>
                <a:latin typeface="Maiandra GD" panose="020E0502030308020204" pitchFamily="34" charset="0"/>
              </a:rPr>
              <a:t/>
            </a:r>
            <a:br>
              <a:rPr lang="en-US" sz="3600" dirty="0" smtClean="0">
                <a:solidFill>
                  <a:schemeClr val="accent6"/>
                </a:solidFill>
                <a:latin typeface="Maiandra GD" panose="020E0502030308020204" pitchFamily="34" charset="0"/>
              </a:rPr>
            </a:br>
            <a:endParaRPr lang="en-US" sz="3600" dirty="0">
              <a:solidFill>
                <a:schemeClr val="accent6"/>
              </a:solidFill>
              <a:latin typeface="Maiandra GD" panose="020E0502030308020204" pitchFamily="34" charset="0"/>
            </a:endParaRPr>
          </a:p>
        </p:txBody>
      </p:sp>
      <p:pic>
        <p:nvPicPr>
          <p:cNvPr id="4" name="Picture 3"/>
          <p:cNvPicPr>
            <a:picLocks noChangeAspect="1"/>
          </p:cNvPicPr>
          <p:nvPr/>
        </p:nvPicPr>
        <p:blipFill>
          <a:blip r:embed="rId3"/>
          <a:stretch>
            <a:fillRect/>
          </a:stretch>
        </p:blipFill>
        <p:spPr>
          <a:xfrm>
            <a:off x="1905000" y="1007761"/>
            <a:ext cx="5334000" cy="5850239"/>
          </a:xfrm>
          <a:prstGeom prst="rect">
            <a:avLst/>
          </a:prstGeom>
          <a:ln>
            <a:noFill/>
          </a:ln>
          <a:effectLst>
            <a:outerShdw blurRad="292100" dist="139700" dir="2700000" algn="tl" rotWithShape="0">
              <a:srgbClr val="333333">
                <a:alpha val="65000"/>
              </a:srgbClr>
            </a:outerShdw>
          </a:effectLst>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2568" y="6055130"/>
            <a:ext cx="1305232" cy="66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5"/>
          <a:stretch>
            <a:fillRect/>
          </a:stretch>
        </p:blipFill>
        <p:spPr>
          <a:xfrm>
            <a:off x="7391400" y="152400"/>
            <a:ext cx="1576387" cy="2438400"/>
          </a:xfrm>
          <a:prstGeom prst="rect">
            <a:avLst/>
          </a:prstGeom>
        </p:spPr>
      </p:pic>
    </p:spTree>
    <p:extLst>
      <p:ext uri="{BB962C8B-B14F-4D97-AF65-F5344CB8AC3E}">
        <p14:creationId xmlns:p14="http://schemas.microsoft.com/office/powerpoint/2010/main" val="517746186"/>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6"/>
                </a:solidFill>
                <a:latin typeface="Maiandra GD" panose="020E0502030308020204" pitchFamily="34" charset="0"/>
              </a:rPr>
              <a:t>Using the Self Assessment </a:t>
            </a:r>
            <a:endParaRPr lang="en-US" sz="4000" dirty="0">
              <a:solidFill>
                <a:schemeClr val="accent6"/>
              </a:solidFill>
              <a:latin typeface="Maiandra GD" panose="020E0502030308020204" pitchFamily="34" charset="0"/>
            </a:endParaRPr>
          </a:p>
        </p:txBody>
      </p:sp>
      <p:sp>
        <p:nvSpPr>
          <p:cNvPr id="3" name="Content Placeholder 2"/>
          <p:cNvSpPr>
            <a:spLocks noGrp="1"/>
          </p:cNvSpPr>
          <p:nvPr>
            <p:ph idx="1"/>
          </p:nvPr>
        </p:nvSpPr>
        <p:spPr>
          <a:xfrm>
            <a:off x="228600" y="1600200"/>
            <a:ext cx="5334000" cy="3916363"/>
          </a:xfrm>
        </p:spPr>
        <p:txBody>
          <a:bodyPr>
            <a:noAutofit/>
          </a:bodyPr>
          <a:lstStyle/>
          <a:p>
            <a:pPr>
              <a:buClr>
                <a:schemeClr val="accent6"/>
              </a:buClr>
            </a:pPr>
            <a:r>
              <a:rPr lang="en-US" sz="2200" dirty="0" smtClean="0">
                <a:latin typeface="Maiandra GD" panose="020E0502030308020204" pitchFamily="34" charset="0"/>
              </a:rPr>
              <a:t>Have every teacher complete the self-assessment at a staff meeting (anonymously)</a:t>
            </a:r>
          </a:p>
          <a:p>
            <a:pPr>
              <a:buClr>
                <a:schemeClr val="accent6"/>
              </a:buClr>
            </a:pPr>
            <a:r>
              <a:rPr lang="en-US" sz="2200" dirty="0" smtClean="0">
                <a:latin typeface="Maiandra GD" panose="020E0502030308020204" pitchFamily="34" charset="0"/>
              </a:rPr>
              <a:t>PBIS team tallies the scores and identifies area of need</a:t>
            </a:r>
          </a:p>
          <a:p>
            <a:pPr>
              <a:buClr>
                <a:schemeClr val="accent6"/>
              </a:buClr>
            </a:pPr>
            <a:r>
              <a:rPr lang="en-US" sz="2200" dirty="0" smtClean="0">
                <a:latin typeface="Maiandra GD" panose="020E0502030308020204" pitchFamily="34" charset="0"/>
              </a:rPr>
              <a:t>PBIS team provides brief presentation on area of need at staff meeting/PD time</a:t>
            </a:r>
          </a:p>
          <a:p>
            <a:pPr>
              <a:buClr>
                <a:schemeClr val="accent6"/>
              </a:buClr>
            </a:pPr>
            <a:r>
              <a:rPr lang="en-US" sz="2200" dirty="0" smtClean="0">
                <a:latin typeface="Maiandra GD" panose="020E0502030308020204" pitchFamily="34" charset="0"/>
              </a:rPr>
              <a:t>Teachers action plan alone, in partners, or in teams</a:t>
            </a:r>
          </a:p>
          <a:p>
            <a:pPr>
              <a:buClr>
                <a:schemeClr val="accent6"/>
              </a:buClr>
            </a:pPr>
            <a:r>
              <a:rPr lang="en-US" sz="2200" dirty="0" smtClean="0">
                <a:latin typeface="Maiandra GD" panose="020E0502030308020204" pitchFamily="34" charset="0"/>
              </a:rPr>
              <a:t>Action plans are reviewed briefly at each meeting and the assessment is given as needed</a:t>
            </a:r>
            <a:endParaRPr lang="en-US" sz="2200" dirty="0">
              <a:latin typeface="Maiandra GD" panose="020E0502030308020204" pitchFamily="34" charset="0"/>
            </a:endParaRPr>
          </a:p>
        </p:txBody>
      </p:sp>
      <p:pic>
        <p:nvPicPr>
          <p:cNvPr id="4" name="Picture 3"/>
          <p:cNvPicPr>
            <a:picLocks noChangeAspect="1"/>
          </p:cNvPicPr>
          <p:nvPr/>
        </p:nvPicPr>
        <p:blipFill>
          <a:blip r:embed="rId3"/>
          <a:stretch>
            <a:fillRect/>
          </a:stretch>
        </p:blipFill>
        <p:spPr>
          <a:xfrm>
            <a:off x="5791200" y="1752601"/>
            <a:ext cx="3053961" cy="4373562"/>
          </a:xfrm>
          <a:prstGeom prst="rect">
            <a:avLst/>
          </a:prstGeom>
          <a:ln>
            <a:noFill/>
          </a:ln>
          <a:effectLst>
            <a:outerShdw blurRad="292100" dist="139700" dir="2700000" algn="tl" rotWithShape="0">
              <a:srgbClr val="333333">
                <a:alpha val="65000"/>
              </a:srgbClr>
            </a:outerShdw>
          </a:effectLst>
        </p:spPr>
      </p:pic>
      <p:pic>
        <p:nvPicPr>
          <p:cNvPr id="5" name="Picture 5"/>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6200" y="6089292"/>
            <a:ext cx="1305232" cy="6625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266843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508377" cy="1143000"/>
          </a:xfrm>
        </p:spPr>
        <p:txBody>
          <a:bodyPr>
            <a:normAutofit/>
          </a:bodyPr>
          <a:lstStyle/>
          <a:p>
            <a:r>
              <a:rPr lang="en-US" sz="3600" dirty="0" smtClean="0">
                <a:solidFill>
                  <a:schemeClr val="accent6"/>
                </a:solidFill>
                <a:latin typeface="Maiandra GD" panose="020E0502030308020204" pitchFamily="34" charset="0"/>
              </a:rPr>
              <a:t>Example: Self Assessment </a:t>
            </a:r>
            <a:endParaRPr lang="en-US" sz="3600" dirty="0">
              <a:solidFill>
                <a:schemeClr val="accent6"/>
              </a:solidFill>
              <a:latin typeface="Maiandra GD" panose="020E0502030308020204" pitchFamily="34" charset="0"/>
            </a:endParaRPr>
          </a:p>
        </p:txBody>
      </p:sp>
      <p:pic>
        <p:nvPicPr>
          <p:cNvPr id="4" name="Picture 3"/>
          <p:cNvPicPr>
            <a:picLocks noChangeAspect="1"/>
          </p:cNvPicPr>
          <p:nvPr/>
        </p:nvPicPr>
        <p:blipFill>
          <a:blip r:embed="rId3"/>
          <a:stretch>
            <a:fillRect/>
          </a:stretch>
        </p:blipFill>
        <p:spPr>
          <a:xfrm>
            <a:off x="346363" y="1219200"/>
            <a:ext cx="4225637" cy="5410200"/>
          </a:xfrm>
          <a:prstGeom prst="rect">
            <a:avLst/>
          </a:prstGeom>
          <a:ln>
            <a:noFill/>
          </a:ln>
          <a:effectLst>
            <a:outerShdw blurRad="292100" dist="139700" dir="2700000" algn="tl" rotWithShape="0">
              <a:srgbClr val="333333">
                <a:alpha val="65000"/>
              </a:srgbClr>
            </a:outerShdw>
          </a:effectLst>
        </p:spPr>
      </p:pic>
      <p:sp>
        <p:nvSpPr>
          <p:cNvPr id="5" name="Content Placeholder 4"/>
          <p:cNvSpPr>
            <a:spLocks noGrp="1"/>
          </p:cNvSpPr>
          <p:nvPr>
            <p:ph idx="1"/>
          </p:nvPr>
        </p:nvSpPr>
        <p:spPr>
          <a:xfrm>
            <a:off x="4800600" y="1981200"/>
            <a:ext cx="4244788" cy="4572000"/>
          </a:xfrm>
        </p:spPr>
        <p:txBody>
          <a:bodyPr/>
          <a:lstStyle/>
          <a:p>
            <a:pPr>
              <a:buClr>
                <a:schemeClr val="accent6"/>
              </a:buClr>
            </a:pPr>
            <a:r>
              <a:rPr lang="en-US" dirty="0" smtClean="0">
                <a:latin typeface="Maiandra GD" panose="020E0502030308020204" pitchFamily="34" charset="0"/>
              </a:rPr>
              <a:t>Select area the staff rates as lowest</a:t>
            </a:r>
          </a:p>
          <a:p>
            <a:pPr>
              <a:buClr>
                <a:schemeClr val="accent6"/>
              </a:buClr>
            </a:pPr>
            <a:r>
              <a:rPr lang="en-US" dirty="0" smtClean="0">
                <a:latin typeface="Maiandra GD" panose="020E0502030308020204" pitchFamily="34" charset="0"/>
              </a:rPr>
              <a:t>Consider using data form for baseline data and to confirm area of need</a:t>
            </a:r>
          </a:p>
          <a:p>
            <a:pPr>
              <a:buClr>
                <a:schemeClr val="accent6"/>
              </a:buClr>
            </a:pPr>
            <a:r>
              <a:rPr lang="en-US" dirty="0" smtClean="0">
                <a:latin typeface="Maiandra GD" panose="020E0502030308020204" pitchFamily="34" charset="0"/>
              </a:rPr>
              <a:t>Provide short professional development on this area </a:t>
            </a:r>
          </a:p>
          <a:p>
            <a:pPr>
              <a:buClr>
                <a:schemeClr val="accent6"/>
              </a:buClr>
            </a:pPr>
            <a:r>
              <a:rPr lang="en-US" dirty="0" smtClean="0">
                <a:latin typeface="Maiandra GD" panose="020E0502030308020204" pitchFamily="34" charset="0"/>
              </a:rPr>
              <a:t>Provide time for action planning </a:t>
            </a:r>
          </a:p>
          <a:p>
            <a:endParaRPr lang="en-US" dirty="0"/>
          </a:p>
        </p:txBody>
      </p:sp>
      <p:sp>
        <p:nvSpPr>
          <p:cNvPr id="13" name="TextBox 12"/>
          <p:cNvSpPr txBox="1"/>
          <p:nvPr/>
        </p:nvSpPr>
        <p:spPr>
          <a:xfrm>
            <a:off x="4191000" y="1981200"/>
            <a:ext cx="228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84AA33">
                    <a:lumMod val="75000"/>
                  </a:srgbClr>
                </a:solidFill>
                <a:effectLst/>
                <a:uLnTx/>
                <a:uFillTx/>
                <a:latin typeface="Corbel"/>
                <a:ea typeface="+mn-ea"/>
                <a:cs typeface="+mn-cs"/>
              </a:rPr>
              <a:t>7</a:t>
            </a:r>
            <a:endParaRPr kumimoji="0" lang="en-US" sz="2400" b="0" i="0" u="none" strike="noStrike" kern="1200" cap="none" spc="0" normalizeH="0" baseline="0" noProof="0" dirty="0">
              <a:ln>
                <a:noFill/>
              </a:ln>
              <a:solidFill>
                <a:srgbClr val="84AA33">
                  <a:lumMod val="75000"/>
                </a:srgbClr>
              </a:solidFill>
              <a:effectLst/>
              <a:uLnTx/>
              <a:uFillTx/>
              <a:latin typeface="Corbel"/>
              <a:ea typeface="+mn-ea"/>
              <a:cs typeface="+mn-cs"/>
            </a:endParaRPr>
          </a:p>
        </p:txBody>
      </p:sp>
      <p:sp>
        <p:nvSpPr>
          <p:cNvPr id="14" name="TextBox 13"/>
          <p:cNvSpPr txBox="1"/>
          <p:nvPr/>
        </p:nvSpPr>
        <p:spPr>
          <a:xfrm>
            <a:off x="4191000" y="2649042"/>
            <a:ext cx="228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84AA33">
                    <a:lumMod val="75000"/>
                  </a:srgbClr>
                </a:solidFill>
                <a:effectLst/>
                <a:uLnTx/>
                <a:uFillTx/>
                <a:latin typeface="Corbel"/>
                <a:ea typeface="+mn-ea"/>
                <a:cs typeface="+mn-cs"/>
              </a:rPr>
              <a:t>8</a:t>
            </a:r>
            <a:endParaRPr kumimoji="0" lang="en-US" sz="2400" b="0" i="0" u="none" strike="noStrike" kern="1200" cap="none" spc="0" normalizeH="0" baseline="0" noProof="0" dirty="0">
              <a:ln>
                <a:noFill/>
              </a:ln>
              <a:solidFill>
                <a:srgbClr val="84AA33">
                  <a:lumMod val="75000"/>
                </a:srgbClr>
              </a:solidFill>
              <a:effectLst/>
              <a:uLnTx/>
              <a:uFillTx/>
              <a:latin typeface="Corbel"/>
              <a:ea typeface="+mn-ea"/>
              <a:cs typeface="+mn-cs"/>
            </a:endParaRPr>
          </a:p>
        </p:txBody>
      </p:sp>
      <p:sp>
        <p:nvSpPr>
          <p:cNvPr id="15" name="TextBox 14"/>
          <p:cNvSpPr txBox="1"/>
          <p:nvPr/>
        </p:nvSpPr>
        <p:spPr>
          <a:xfrm>
            <a:off x="3756212" y="3721676"/>
            <a:ext cx="228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84AA33">
                    <a:lumMod val="75000"/>
                  </a:srgbClr>
                </a:solidFill>
                <a:effectLst/>
                <a:uLnTx/>
                <a:uFillTx/>
                <a:latin typeface="Corbel"/>
                <a:ea typeface="+mn-ea"/>
                <a:cs typeface="+mn-cs"/>
              </a:rPr>
              <a:t>2</a:t>
            </a:r>
            <a:endParaRPr kumimoji="0" lang="en-US" sz="2400" b="0" i="0" u="none" strike="noStrike" kern="1200" cap="none" spc="0" normalizeH="0" baseline="0" noProof="0" dirty="0">
              <a:ln>
                <a:noFill/>
              </a:ln>
              <a:solidFill>
                <a:srgbClr val="84AA33">
                  <a:lumMod val="75000"/>
                </a:srgbClr>
              </a:solidFill>
              <a:effectLst/>
              <a:uLnTx/>
              <a:uFillTx/>
              <a:latin typeface="Corbel"/>
              <a:ea typeface="+mn-ea"/>
              <a:cs typeface="+mn-cs"/>
            </a:endParaRPr>
          </a:p>
        </p:txBody>
      </p:sp>
      <p:sp>
        <p:nvSpPr>
          <p:cNvPr id="16" name="TextBox 15"/>
          <p:cNvSpPr txBox="1"/>
          <p:nvPr/>
        </p:nvSpPr>
        <p:spPr>
          <a:xfrm>
            <a:off x="3756212" y="4741190"/>
            <a:ext cx="228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84AA33">
                    <a:lumMod val="75000"/>
                  </a:srgbClr>
                </a:solidFill>
                <a:effectLst/>
                <a:uLnTx/>
                <a:uFillTx/>
                <a:latin typeface="Corbel"/>
                <a:ea typeface="+mn-ea"/>
                <a:cs typeface="+mn-cs"/>
              </a:rPr>
              <a:t>6</a:t>
            </a:r>
            <a:endParaRPr kumimoji="0" lang="en-US" sz="2400" b="0" i="0" u="none" strike="noStrike" kern="1200" cap="none" spc="0" normalizeH="0" baseline="0" noProof="0" dirty="0">
              <a:ln>
                <a:noFill/>
              </a:ln>
              <a:solidFill>
                <a:srgbClr val="84AA33">
                  <a:lumMod val="75000"/>
                </a:srgbClr>
              </a:solidFill>
              <a:effectLst/>
              <a:uLnTx/>
              <a:uFillTx/>
              <a:latin typeface="Corbel"/>
              <a:ea typeface="+mn-ea"/>
              <a:cs typeface="+mn-cs"/>
            </a:endParaRPr>
          </a:p>
        </p:txBody>
      </p:sp>
      <p:sp>
        <p:nvSpPr>
          <p:cNvPr id="17" name="TextBox 16"/>
          <p:cNvSpPr txBox="1"/>
          <p:nvPr/>
        </p:nvSpPr>
        <p:spPr>
          <a:xfrm>
            <a:off x="3765840" y="5676316"/>
            <a:ext cx="228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84AA33">
                    <a:lumMod val="75000"/>
                  </a:srgbClr>
                </a:solidFill>
                <a:effectLst/>
                <a:uLnTx/>
                <a:uFillTx/>
                <a:latin typeface="Corbel"/>
                <a:ea typeface="+mn-ea"/>
                <a:cs typeface="+mn-cs"/>
              </a:rPr>
              <a:t>2</a:t>
            </a:r>
            <a:endParaRPr kumimoji="0" lang="en-US" sz="2400" b="0" i="0" u="none" strike="noStrike" kern="1200" cap="none" spc="0" normalizeH="0" baseline="0" noProof="0" dirty="0">
              <a:ln>
                <a:noFill/>
              </a:ln>
              <a:solidFill>
                <a:srgbClr val="84AA33">
                  <a:lumMod val="75000"/>
                </a:srgbClr>
              </a:solidFill>
              <a:effectLst/>
              <a:uLnTx/>
              <a:uFillTx/>
              <a:latin typeface="Corbel"/>
              <a:ea typeface="+mn-ea"/>
              <a:cs typeface="+mn-cs"/>
            </a:endParaRPr>
          </a:p>
        </p:txBody>
      </p:sp>
      <p:sp>
        <p:nvSpPr>
          <p:cNvPr id="18" name="TextBox 17"/>
          <p:cNvSpPr txBox="1"/>
          <p:nvPr/>
        </p:nvSpPr>
        <p:spPr>
          <a:xfrm>
            <a:off x="3352800" y="3721676"/>
            <a:ext cx="228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84AA33">
                    <a:lumMod val="75000"/>
                  </a:srgbClr>
                </a:solidFill>
                <a:effectLst/>
                <a:uLnTx/>
                <a:uFillTx/>
                <a:latin typeface="Corbel"/>
                <a:ea typeface="+mn-ea"/>
                <a:cs typeface="+mn-cs"/>
              </a:rPr>
              <a:t>1</a:t>
            </a:r>
            <a:endParaRPr kumimoji="0" lang="en-US" sz="2400" b="0" i="0" u="none" strike="noStrike" kern="1200" cap="none" spc="0" normalizeH="0" baseline="0" noProof="0" dirty="0">
              <a:ln>
                <a:noFill/>
              </a:ln>
              <a:solidFill>
                <a:srgbClr val="84AA33">
                  <a:lumMod val="75000"/>
                </a:srgbClr>
              </a:solidFill>
              <a:effectLst/>
              <a:uLnTx/>
              <a:uFillTx/>
              <a:latin typeface="Corbel"/>
              <a:ea typeface="+mn-ea"/>
              <a:cs typeface="+mn-cs"/>
            </a:endParaRPr>
          </a:p>
        </p:txBody>
      </p:sp>
      <p:sp>
        <p:nvSpPr>
          <p:cNvPr id="19" name="TextBox 18"/>
          <p:cNvSpPr txBox="1"/>
          <p:nvPr/>
        </p:nvSpPr>
        <p:spPr>
          <a:xfrm>
            <a:off x="4213412" y="3721676"/>
            <a:ext cx="228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84AA33">
                    <a:lumMod val="75000"/>
                  </a:srgbClr>
                </a:solidFill>
                <a:effectLst/>
                <a:uLnTx/>
                <a:uFillTx/>
                <a:latin typeface="Corbel"/>
                <a:ea typeface="+mn-ea"/>
                <a:cs typeface="+mn-cs"/>
              </a:rPr>
              <a:t>7</a:t>
            </a:r>
            <a:endParaRPr kumimoji="0" lang="en-US" sz="2400" b="0" i="0" u="none" strike="noStrike" kern="1200" cap="none" spc="0" normalizeH="0" baseline="0" noProof="0" dirty="0">
              <a:ln>
                <a:noFill/>
              </a:ln>
              <a:solidFill>
                <a:srgbClr val="84AA33">
                  <a:lumMod val="75000"/>
                </a:srgbClr>
              </a:solidFill>
              <a:effectLst/>
              <a:uLnTx/>
              <a:uFillTx/>
              <a:latin typeface="Corbel"/>
              <a:ea typeface="+mn-ea"/>
              <a:cs typeface="+mn-cs"/>
            </a:endParaRPr>
          </a:p>
        </p:txBody>
      </p:sp>
      <p:sp>
        <p:nvSpPr>
          <p:cNvPr id="20" name="TextBox 19"/>
          <p:cNvSpPr txBox="1"/>
          <p:nvPr/>
        </p:nvSpPr>
        <p:spPr>
          <a:xfrm>
            <a:off x="3792246" y="2661288"/>
            <a:ext cx="228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84AA33">
                    <a:lumMod val="75000"/>
                  </a:srgbClr>
                </a:solidFill>
                <a:effectLst/>
                <a:uLnTx/>
                <a:uFillTx/>
                <a:latin typeface="Corbel"/>
                <a:ea typeface="+mn-ea"/>
                <a:cs typeface="+mn-cs"/>
              </a:rPr>
              <a:t>2</a:t>
            </a:r>
          </a:p>
        </p:txBody>
      </p:sp>
      <p:sp>
        <p:nvSpPr>
          <p:cNvPr id="21" name="TextBox 20"/>
          <p:cNvSpPr txBox="1"/>
          <p:nvPr/>
        </p:nvSpPr>
        <p:spPr>
          <a:xfrm>
            <a:off x="3792246" y="1981200"/>
            <a:ext cx="228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84AA33">
                    <a:lumMod val="75000"/>
                  </a:srgbClr>
                </a:solidFill>
                <a:effectLst/>
                <a:uLnTx/>
                <a:uFillTx/>
                <a:latin typeface="Corbel"/>
                <a:ea typeface="+mn-ea"/>
                <a:cs typeface="+mn-cs"/>
              </a:rPr>
              <a:t>3</a:t>
            </a:r>
            <a:endParaRPr kumimoji="0" lang="en-US" sz="2400" b="0" i="0" u="none" strike="noStrike" kern="1200" cap="none" spc="0" normalizeH="0" baseline="0" noProof="0" dirty="0">
              <a:ln>
                <a:noFill/>
              </a:ln>
              <a:solidFill>
                <a:srgbClr val="84AA33">
                  <a:lumMod val="75000"/>
                </a:srgbClr>
              </a:solidFill>
              <a:effectLst/>
              <a:uLnTx/>
              <a:uFillTx/>
              <a:latin typeface="Corbel"/>
              <a:ea typeface="+mn-ea"/>
              <a:cs typeface="+mn-cs"/>
            </a:endParaRPr>
          </a:p>
        </p:txBody>
      </p:sp>
      <p:sp>
        <p:nvSpPr>
          <p:cNvPr id="22" name="TextBox 21"/>
          <p:cNvSpPr txBox="1"/>
          <p:nvPr/>
        </p:nvSpPr>
        <p:spPr>
          <a:xfrm>
            <a:off x="4172547" y="4741190"/>
            <a:ext cx="228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84AA33">
                    <a:lumMod val="75000"/>
                  </a:srgbClr>
                </a:solidFill>
                <a:effectLst/>
                <a:uLnTx/>
                <a:uFillTx/>
                <a:latin typeface="Corbel"/>
                <a:ea typeface="+mn-ea"/>
                <a:cs typeface="+mn-cs"/>
              </a:rPr>
              <a:t>4</a:t>
            </a:r>
            <a:endParaRPr kumimoji="0" lang="en-US" sz="2400" b="0" i="0" u="none" strike="noStrike" kern="1200" cap="none" spc="0" normalizeH="0" baseline="0" noProof="0" dirty="0">
              <a:ln>
                <a:noFill/>
              </a:ln>
              <a:solidFill>
                <a:srgbClr val="84AA33">
                  <a:lumMod val="75000"/>
                </a:srgbClr>
              </a:solidFill>
              <a:effectLst/>
              <a:uLnTx/>
              <a:uFillTx/>
              <a:latin typeface="Corbel"/>
              <a:ea typeface="+mn-ea"/>
              <a:cs typeface="+mn-cs"/>
            </a:endParaRPr>
          </a:p>
        </p:txBody>
      </p:sp>
      <p:sp>
        <p:nvSpPr>
          <p:cNvPr id="23" name="TextBox 22"/>
          <p:cNvSpPr txBox="1"/>
          <p:nvPr/>
        </p:nvSpPr>
        <p:spPr>
          <a:xfrm>
            <a:off x="4138609" y="5676316"/>
            <a:ext cx="22860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smtClean="0">
                <a:ln>
                  <a:noFill/>
                </a:ln>
                <a:solidFill>
                  <a:srgbClr val="84AA33">
                    <a:lumMod val="75000"/>
                  </a:srgbClr>
                </a:solidFill>
                <a:effectLst/>
                <a:uLnTx/>
                <a:uFillTx/>
                <a:latin typeface="Corbel"/>
                <a:ea typeface="+mn-ea"/>
                <a:cs typeface="+mn-cs"/>
              </a:rPr>
              <a:t>8</a:t>
            </a:r>
            <a:endParaRPr kumimoji="0" lang="en-US" sz="2400" b="0" i="0" u="none" strike="noStrike" kern="1200" cap="none" spc="0" normalizeH="0" baseline="0" noProof="0" dirty="0">
              <a:ln>
                <a:noFill/>
              </a:ln>
              <a:solidFill>
                <a:srgbClr val="84AA33">
                  <a:lumMod val="75000"/>
                </a:srgbClr>
              </a:solidFill>
              <a:effectLst/>
              <a:uLnTx/>
              <a:uFillTx/>
              <a:latin typeface="Corbel"/>
              <a:ea typeface="+mn-ea"/>
              <a:cs typeface="+mn-cs"/>
            </a:endParaRPr>
          </a:p>
        </p:txBody>
      </p:sp>
      <p:sp>
        <p:nvSpPr>
          <p:cNvPr id="24" name="Rounded Rectangle 23"/>
          <p:cNvSpPr/>
          <p:nvPr/>
        </p:nvSpPr>
        <p:spPr>
          <a:xfrm>
            <a:off x="266700" y="4411941"/>
            <a:ext cx="4495800" cy="1066800"/>
          </a:xfrm>
          <a:prstGeom prst="roundRect">
            <a:avLst/>
          </a:prstGeom>
          <a:noFill/>
          <a:ln w="57150">
            <a:prstDash val="dash"/>
          </a:ln>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pic>
        <p:nvPicPr>
          <p:cNvPr id="3" name="Picture 2"/>
          <p:cNvPicPr>
            <a:picLocks noChangeAspect="1"/>
          </p:cNvPicPr>
          <p:nvPr/>
        </p:nvPicPr>
        <p:blipFill>
          <a:blip r:embed="rId4"/>
          <a:stretch>
            <a:fillRect/>
          </a:stretch>
        </p:blipFill>
        <p:spPr>
          <a:xfrm>
            <a:off x="7620000" y="6137981"/>
            <a:ext cx="1304657" cy="664522"/>
          </a:xfrm>
          <a:prstGeom prst="rect">
            <a:avLst/>
          </a:prstGeom>
        </p:spPr>
      </p:pic>
    </p:spTree>
    <p:extLst>
      <p:ext uri="{BB962C8B-B14F-4D97-AF65-F5344CB8AC3E}">
        <p14:creationId xmlns:p14="http://schemas.microsoft.com/office/powerpoint/2010/main" val="238586089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815054364"/>
              </p:ext>
            </p:extLst>
          </p:nvPr>
        </p:nvGraphicFramePr>
        <p:xfrm>
          <a:off x="457200" y="1515499"/>
          <a:ext cx="8382000" cy="4504301"/>
        </p:xfrm>
        <a:graphic>
          <a:graphicData uri="http://schemas.openxmlformats.org/drawingml/2006/table">
            <a:tbl>
              <a:tblPr firstRow="1" bandRow="1">
                <a:tableStyleId>{69012ECD-51FC-41F1-AA8D-1B2483CD663E}</a:tableStyleId>
              </a:tblPr>
              <a:tblGrid>
                <a:gridCol w="2514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81006">
                <a:tc>
                  <a:txBody>
                    <a:bodyPr/>
                    <a:lstStyle/>
                    <a:p>
                      <a:r>
                        <a:rPr lang="en-US" sz="2400" dirty="0" smtClean="0">
                          <a:latin typeface="Maiandra GD" panose="020E0502030308020204" pitchFamily="34" charset="0"/>
                        </a:rPr>
                        <a:t>Guiding</a:t>
                      </a:r>
                      <a:r>
                        <a:rPr lang="en-US" sz="2400" baseline="0" dirty="0" smtClean="0">
                          <a:latin typeface="Maiandra GD" panose="020E0502030308020204" pitchFamily="34" charset="0"/>
                        </a:rPr>
                        <a:t> question</a:t>
                      </a:r>
                      <a:endParaRPr lang="en-US" sz="2400" dirty="0">
                        <a:latin typeface="Maiandra GD" panose="020E0502030308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dirty="0" smtClean="0">
                          <a:latin typeface="Maiandra GD" panose="020E0502030308020204" pitchFamily="34" charset="0"/>
                        </a:rPr>
                        <a:t>Team</a:t>
                      </a:r>
                      <a:r>
                        <a:rPr lang="en-US" sz="2400" baseline="0" dirty="0" smtClean="0">
                          <a:latin typeface="Maiandra GD" panose="020E0502030308020204" pitchFamily="34" charset="0"/>
                        </a:rPr>
                        <a:t> task</a:t>
                      </a:r>
                      <a:endParaRPr lang="en-US" sz="2400" dirty="0">
                        <a:latin typeface="Maiandra GD" panose="020E0502030308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dirty="0" smtClean="0">
                          <a:latin typeface="Maiandra GD" panose="020E0502030308020204" pitchFamily="34" charset="0"/>
                        </a:rPr>
                        <a:t>Use</a:t>
                      </a:r>
                      <a:endParaRPr lang="en-US" sz="2400" dirty="0">
                        <a:latin typeface="Maiandra GD" panose="020E0502030308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48286">
                <a:tc>
                  <a:txBody>
                    <a:bodyPr/>
                    <a:lstStyle/>
                    <a:p>
                      <a:r>
                        <a:rPr lang="en-US" sz="2000" dirty="0" smtClean="0">
                          <a:latin typeface="Maiandra GD" panose="020E0502030308020204" pitchFamily="34" charset="0"/>
                        </a:rPr>
                        <a:t>How will your team</a:t>
                      </a:r>
                      <a:r>
                        <a:rPr lang="en-US" sz="2000" baseline="0" dirty="0" smtClean="0">
                          <a:latin typeface="Maiandra GD" panose="020E0502030308020204" pitchFamily="34" charset="0"/>
                        </a:rPr>
                        <a:t> support PBIS practices in the classroom?</a:t>
                      </a:r>
                      <a:endParaRPr lang="en-US" sz="2000" dirty="0">
                        <a:latin typeface="Maiandra GD" panose="020E0502030308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342900" indent="-342900">
                        <a:buFont typeface="Arial" panose="020B0604020202020204" pitchFamily="34" charset="0"/>
                        <a:buChar char="•"/>
                      </a:pPr>
                      <a:r>
                        <a:rPr lang="en-US" sz="2000" b="0" dirty="0" smtClean="0">
                          <a:solidFill>
                            <a:schemeClr val="tx1"/>
                          </a:solidFill>
                          <a:latin typeface="Maiandra GD" panose="020E0502030308020204" pitchFamily="34" charset="0"/>
                        </a:rPr>
                        <a:t>Schedule when  you might</a:t>
                      </a:r>
                      <a:r>
                        <a:rPr lang="en-US" sz="2000" b="0" baseline="0" dirty="0" smtClean="0">
                          <a:solidFill>
                            <a:schemeClr val="tx1"/>
                          </a:solidFill>
                          <a:latin typeface="Maiandra GD" panose="020E0502030308020204" pitchFamily="34" charset="0"/>
                        </a:rPr>
                        <a:t> give the Self Assessment</a:t>
                      </a:r>
                    </a:p>
                    <a:p>
                      <a:pPr marL="342900" indent="-342900">
                        <a:buFont typeface="Arial" panose="020B0604020202020204" pitchFamily="34" charset="0"/>
                        <a:buChar char="•"/>
                      </a:pPr>
                      <a:endParaRPr lang="en-US" sz="2000" b="0" baseline="0" dirty="0" smtClean="0">
                        <a:solidFill>
                          <a:schemeClr val="tx1"/>
                        </a:solidFill>
                        <a:latin typeface="Maiandra GD" panose="020E0502030308020204" pitchFamily="34" charset="0"/>
                      </a:endParaRPr>
                    </a:p>
                    <a:p>
                      <a:pPr marL="342900" indent="-342900">
                        <a:buFont typeface="Arial" panose="020B0604020202020204" pitchFamily="34" charset="0"/>
                        <a:buChar char="•"/>
                      </a:pPr>
                      <a:r>
                        <a:rPr lang="en-US" sz="2000" b="0" baseline="0" dirty="0" smtClean="0">
                          <a:solidFill>
                            <a:schemeClr val="tx1"/>
                          </a:solidFill>
                          <a:latin typeface="Maiandra GD" panose="020E0502030308020204" pitchFamily="34" charset="0"/>
                        </a:rPr>
                        <a:t>Schedule out time to review classroom PBIS practices at future staff meeting (after assessment is complete)</a:t>
                      </a:r>
                      <a:endParaRPr lang="en-US" sz="2000" b="1" dirty="0">
                        <a:solidFill>
                          <a:schemeClr val="accent1"/>
                        </a:solidFill>
                        <a:latin typeface="Maiandra GD" panose="020E0502030308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1"/>
                          </a:solidFill>
                          <a:latin typeface="Maiandra GD" panose="020E0502030308020204" pitchFamily="34" charset="0"/>
                        </a:rPr>
                        <a:t>Document</a:t>
                      </a:r>
                      <a:r>
                        <a:rPr lang="en-US" sz="2000" baseline="0" dirty="0" smtClean="0">
                          <a:solidFill>
                            <a:schemeClr val="tx1"/>
                          </a:solidFill>
                          <a:latin typeface="Maiandra GD" panose="020E0502030308020204" pitchFamily="34" charset="0"/>
                        </a:rPr>
                        <a:t> 96 </a:t>
                      </a:r>
                      <a:endParaRPr lang="en-US" sz="2000" dirty="0" smtClean="0">
                        <a:solidFill>
                          <a:schemeClr val="tx1"/>
                        </a:solidFill>
                        <a:latin typeface="Maiandra GD" panose="020E0502030308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75009">
                <a:tc>
                  <a:txBody>
                    <a:bodyPr/>
                    <a:lstStyle/>
                    <a:p>
                      <a:r>
                        <a:rPr lang="en-US" sz="2000" dirty="0" smtClean="0">
                          <a:latin typeface="Maiandra GD" panose="020E0502030308020204" pitchFamily="34" charset="0"/>
                        </a:rPr>
                        <a:t>How will you ensure</a:t>
                      </a:r>
                      <a:r>
                        <a:rPr lang="en-US" sz="2000" baseline="0" dirty="0" smtClean="0">
                          <a:latin typeface="Maiandra GD" panose="020E0502030308020204" pitchFamily="34" charset="0"/>
                        </a:rPr>
                        <a:t> your students know the classroom expectations</a:t>
                      </a:r>
                      <a:endParaRPr lang="en-US" sz="2000" dirty="0">
                        <a:latin typeface="Maiandra GD" panose="020E0502030308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2000" b="0" dirty="0" smtClean="0">
                          <a:solidFill>
                            <a:schemeClr val="tx1"/>
                          </a:solidFill>
                          <a:latin typeface="Maiandra GD" panose="020E0502030308020204" pitchFamily="34" charset="0"/>
                        </a:rPr>
                        <a:t>Develop</a:t>
                      </a:r>
                      <a:r>
                        <a:rPr lang="en-US" sz="2000" b="0" baseline="0" dirty="0" smtClean="0">
                          <a:solidFill>
                            <a:schemeClr val="tx1"/>
                          </a:solidFill>
                          <a:latin typeface="Maiandra GD" panose="020E0502030308020204" pitchFamily="34" charset="0"/>
                        </a:rPr>
                        <a:t> a p</a:t>
                      </a:r>
                      <a:r>
                        <a:rPr lang="en-US" sz="2000" b="0" dirty="0" smtClean="0">
                          <a:solidFill>
                            <a:schemeClr val="tx1"/>
                          </a:solidFill>
                          <a:latin typeface="Maiandra GD" panose="020E0502030308020204" pitchFamily="34" charset="0"/>
                        </a:rPr>
                        <a:t>lan to ensure that</a:t>
                      </a:r>
                      <a:r>
                        <a:rPr lang="en-US" sz="2000" b="0" baseline="0" dirty="0" smtClean="0">
                          <a:solidFill>
                            <a:schemeClr val="tx1"/>
                          </a:solidFill>
                          <a:latin typeface="Maiandra GD" panose="020E0502030308020204" pitchFamily="34" charset="0"/>
                        </a:rPr>
                        <a:t> the</a:t>
                      </a:r>
                      <a:r>
                        <a:rPr lang="en-US" sz="2000" b="0" dirty="0" smtClean="0">
                          <a:solidFill>
                            <a:schemeClr val="tx1"/>
                          </a:solidFill>
                          <a:latin typeface="Maiandra GD" panose="020E0502030308020204" pitchFamily="34" charset="0"/>
                        </a:rPr>
                        <a:t> classroom</a:t>
                      </a:r>
                      <a:r>
                        <a:rPr lang="en-US" sz="2000" b="0" baseline="0" dirty="0" smtClean="0">
                          <a:solidFill>
                            <a:schemeClr val="tx1"/>
                          </a:solidFill>
                          <a:latin typeface="Maiandra GD" panose="020E0502030308020204" pitchFamily="34" charset="0"/>
                        </a:rPr>
                        <a:t> expectations and routines are taught to all students.</a:t>
                      </a:r>
                      <a:endParaRPr lang="en-US" sz="2000" b="0" dirty="0">
                        <a:solidFill>
                          <a:schemeClr val="tx1"/>
                        </a:solidFill>
                        <a:latin typeface="Maiandra GD" panose="020E0502030308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1"/>
                          </a:solidFill>
                          <a:latin typeface="Maiandra GD" panose="020E0502030308020204" pitchFamily="34" charset="0"/>
                        </a:rPr>
                        <a:t>Document 10</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228600" y="152400"/>
            <a:ext cx="8229600" cy="1401762"/>
          </a:xfrm>
        </p:spPr>
        <p:txBody>
          <a:bodyPr>
            <a:normAutofit fontScale="90000"/>
          </a:bodyPr>
          <a:lstStyle/>
          <a:p>
            <a:r>
              <a:rPr lang="en-US" dirty="0" smtClean="0"/>
              <a:t/>
            </a:r>
            <a:br>
              <a:rPr lang="en-US" dirty="0" smtClean="0"/>
            </a:br>
            <a:r>
              <a:rPr lang="en-US" sz="4400" b="1" dirty="0" smtClean="0">
                <a:solidFill>
                  <a:schemeClr val="accent6"/>
                </a:solidFill>
                <a:latin typeface="Maiandra GD" panose="020E0502030308020204" pitchFamily="34" charset="0"/>
              </a:rPr>
              <a:t>Team Activity &amp; Discussion</a:t>
            </a:r>
            <a:r>
              <a:rPr lang="en-US" dirty="0" smtClean="0"/>
              <a:t/>
            </a:r>
            <a:br>
              <a:rPr lang="en-US" dirty="0"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862" y="61119"/>
            <a:ext cx="2238738" cy="131048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310" y="6206270"/>
            <a:ext cx="1100138" cy="5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709486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gradFill rotWithShape="0">
          <a:gsLst>
            <a:gs pos="0">
              <a:srgbClr val="595959"/>
            </a:gs>
            <a:gs pos="50000">
              <a:srgbClr val="C2D1ED"/>
            </a:gs>
            <a:gs pos="100000">
              <a:srgbClr val="E1E8F5"/>
            </a:gs>
          </a:gsLst>
          <a:lin ang="162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0" y="3810000"/>
            <a:ext cx="9677400" cy="1227582"/>
          </a:xfrm>
        </p:spPr>
        <p:txBody>
          <a:bodyPr>
            <a:noAutofit/>
          </a:bodyPr>
          <a:lstStyle/>
          <a:p>
            <a:pPr>
              <a:defRPr/>
            </a:pPr>
            <a:r>
              <a:rPr lang="en-US" sz="4800" dirty="0" smtClean="0">
                <a:solidFill>
                  <a:schemeClr val="bg1"/>
                </a:solidFill>
                <a:latin typeface="Maiandra GD" panose="020E0502030308020204" pitchFamily="34" charset="0"/>
              </a:rPr>
              <a:t>Stop, Walk and Talk</a:t>
            </a:r>
            <a:br>
              <a:rPr lang="en-US" sz="4800" dirty="0" smtClean="0">
                <a:solidFill>
                  <a:schemeClr val="bg1"/>
                </a:solidFill>
                <a:latin typeface="Maiandra GD" panose="020E0502030308020204" pitchFamily="34" charset="0"/>
              </a:rPr>
            </a:br>
            <a:r>
              <a:rPr lang="en-US" sz="4800" dirty="0" smtClean="0">
                <a:solidFill>
                  <a:schemeClr val="bg1"/>
                </a:solidFill>
                <a:latin typeface="Maiandra GD" panose="020E0502030308020204" pitchFamily="34" charset="0"/>
              </a:rPr>
              <a:t>Expect Respect--</a:t>
            </a:r>
            <a:br>
              <a:rPr lang="en-US" sz="4800" dirty="0" smtClean="0">
                <a:solidFill>
                  <a:schemeClr val="bg1"/>
                </a:solidFill>
                <a:latin typeface="Maiandra GD" panose="020E0502030308020204" pitchFamily="34" charset="0"/>
              </a:rPr>
            </a:br>
            <a:r>
              <a:rPr lang="en-US" sz="3600" dirty="0" smtClean="0">
                <a:solidFill>
                  <a:schemeClr val="bg1"/>
                </a:solidFill>
                <a:latin typeface="Maiandra GD" panose="020E0502030308020204" pitchFamily="34" charset="0"/>
              </a:rPr>
              <a:t>Bully Prevention</a:t>
            </a:r>
            <a:endParaRPr lang="en-US" sz="3600" dirty="0">
              <a:solidFill>
                <a:schemeClr val="bg1"/>
              </a:solidFill>
              <a:latin typeface="Maiandra GD" panose="020E0502030308020204" pitchFamily="34" charset="0"/>
            </a:endParaRPr>
          </a:p>
        </p:txBody>
      </p:sp>
      <p:pic>
        <p:nvPicPr>
          <p:cNvPr id="14848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0" y="5867400"/>
            <a:ext cx="1550514" cy="78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337457" y="479393"/>
            <a:ext cx="3851952" cy="1806607"/>
          </a:xfrm>
          <a:prstGeom prst="rect">
            <a:avLst/>
          </a:prstGeom>
        </p:spPr>
      </p:pic>
      <p:pic>
        <p:nvPicPr>
          <p:cNvPr id="5" name="Picture 4"/>
          <p:cNvPicPr>
            <a:picLocks noChangeAspect="1"/>
          </p:cNvPicPr>
          <p:nvPr/>
        </p:nvPicPr>
        <p:blipFill>
          <a:blip r:embed="rId5"/>
          <a:stretch>
            <a:fillRect/>
          </a:stretch>
        </p:blipFill>
        <p:spPr>
          <a:xfrm>
            <a:off x="4343400" y="791098"/>
            <a:ext cx="4653904" cy="1183196"/>
          </a:xfrm>
          <a:prstGeom prst="rect">
            <a:avLst/>
          </a:prstGeom>
        </p:spPr>
      </p:pic>
      <p:sp>
        <p:nvSpPr>
          <p:cNvPr id="6" name="Rectangle 5"/>
          <p:cNvSpPr/>
          <p:nvPr/>
        </p:nvSpPr>
        <p:spPr>
          <a:xfrm>
            <a:off x="4796782" y="6042291"/>
            <a:ext cx="5943600" cy="830997"/>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prstClr val="white"/>
                </a:solidFill>
                <a:effectLst/>
                <a:uLnTx/>
                <a:uFillTx/>
                <a:latin typeface="Corbel"/>
                <a:ea typeface="+mn-ea"/>
                <a:cs typeface="+mn-cs"/>
              </a:rPr>
              <a:t>Scott Ross &amp; Rob Horner</a:t>
            </a:r>
            <a:br>
              <a:rPr kumimoji="0" lang="en-US" sz="1600" b="0" i="0" u="none" strike="noStrike" kern="1200" cap="none" spc="0" normalizeH="0" baseline="0" noProof="0" dirty="0">
                <a:ln>
                  <a:noFill/>
                </a:ln>
                <a:solidFill>
                  <a:prstClr val="white"/>
                </a:solidFill>
                <a:effectLst/>
                <a:uLnTx/>
                <a:uFillTx/>
                <a:latin typeface="Corbel"/>
                <a:ea typeface="+mn-ea"/>
                <a:cs typeface="+mn-cs"/>
              </a:rPr>
            </a:br>
            <a:r>
              <a:rPr kumimoji="0" lang="en-US" sz="1600" b="0" i="0" u="none" strike="noStrike" kern="1200" cap="none" spc="0" normalizeH="0" baseline="0" noProof="0" dirty="0">
                <a:ln>
                  <a:noFill/>
                </a:ln>
                <a:solidFill>
                  <a:prstClr val="white"/>
                </a:solidFill>
                <a:effectLst/>
                <a:uLnTx/>
                <a:uFillTx/>
                <a:latin typeface="Corbel"/>
                <a:ea typeface="+mn-ea"/>
                <a:cs typeface="+mn-cs"/>
              </a:rPr>
              <a:t>Utah State University and University of Oregon</a:t>
            </a:r>
            <a:br>
              <a:rPr kumimoji="0" lang="en-US" sz="1600" b="0" i="0" u="none" strike="noStrike" kern="1200" cap="none" spc="0" normalizeH="0" baseline="0" noProof="0" dirty="0">
                <a:ln>
                  <a:noFill/>
                </a:ln>
                <a:solidFill>
                  <a:prstClr val="white"/>
                </a:solidFill>
                <a:effectLst/>
                <a:uLnTx/>
                <a:uFillTx/>
                <a:latin typeface="Corbel"/>
                <a:ea typeface="+mn-ea"/>
                <a:cs typeface="+mn-cs"/>
              </a:rPr>
            </a:br>
            <a:endParaRPr kumimoji="0" lang="en-US" sz="1600" b="0" i="0" u="none" strike="noStrike" kern="1200" cap="none" spc="0" normalizeH="0" baseline="0" noProof="0" dirty="0">
              <a:ln>
                <a:noFill/>
              </a:ln>
              <a:solidFill>
                <a:prstClr val="white"/>
              </a:solidFill>
              <a:effectLst/>
              <a:uLnTx/>
              <a:uFillTx/>
              <a:latin typeface="Corbel"/>
              <a:ea typeface="+mn-ea"/>
              <a:cs typeface="+mn-cs"/>
            </a:endParaRPr>
          </a:p>
        </p:txBody>
      </p:sp>
      <p:sp>
        <p:nvSpPr>
          <p:cNvPr id="7" name="TextBox 6"/>
          <p:cNvSpPr txBox="1"/>
          <p:nvPr/>
        </p:nvSpPr>
        <p:spPr>
          <a:xfrm>
            <a:off x="4818553" y="5682734"/>
            <a:ext cx="1580882"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white"/>
                </a:solidFill>
                <a:effectLst/>
                <a:uLnTx/>
                <a:uFillTx/>
                <a:latin typeface="Corbel"/>
                <a:ea typeface="+mn-ea"/>
                <a:cs typeface="+mn-cs"/>
              </a:rPr>
              <a:t>Adapted from:</a:t>
            </a:r>
            <a:endParaRPr kumimoji="0" lang="en-US" sz="1800" b="0" i="0" u="none" strike="noStrike" kern="1200" cap="none" spc="0" normalizeH="0" baseline="0" noProof="0" dirty="0">
              <a:ln>
                <a:noFill/>
              </a:ln>
              <a:solidFill>
                <a:prstClr val="white"/>
              </a:solidFill>
              <a:effectLst/>
              <a:uLnTx/>
              <a:uFillTx/>
              <a:latin typeface="Corbel"/>
              <a:ea typeface="+mn-ea"/>
              <a:cs typeface="+mn-cs"/>
            </a:endParaRPr>
          </a:p>
        </p:txBody>
      </p:sp>
    </p:spTree>
    <p:extLst>
      <p:ext uri="{BB962C8B-B14F-4D97-AF65-F5344CB8AC3E}">
        <p14:creationId xmlns:p14="http://schemas.microsoft.com/office/powerpoint/2010/main" val="2555187335"/>
      </p:ext>
    </p:extLst>
  </p:cSld>
  <p:clrMapOvr>
    <a:masterClrMapping/>
  </p:clrMapOvr>
  <p:transition spd="slow">
    <p:blinds dir="vert"/>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smtClean="0">
                <a:solidFill>
                  <a:schemeClr val="accent6"/>
                </a:solidFill>
                <a:latin typeface="Maiandra GD" panose="020E0502030308020204" pitchFamily="34" charset="0"/>
              </a:rPr>
              <a:t>Bully Prevention within PBIS Implementation</a:t>
            </a:r>
          </a:p>
        </p:txBody>
      </p:sp>
      <p:sp>
        <p:nvSpPr>
          <p:cNvPr id="13316" name="Footer Placeholder 3"/>
          <p:cNvSpPr>
            <a:spLocks noGrp="1"/>
          </p:cNvSpPr>
          <p:nvPr>
            <p:ph type="ftr" sz="quarter" idx="11"/>
          </p:nvPr>
        </p:nvSpPr>
        <p:spPr bwMode="auto">
          <a:xfrm>
            <a:off x="3875087" y="6339681"/>
            <a:ext cx="5508625"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smtClean="0">
                <a:ln>
                  <a:noFill/>
                </a:ln>
                <a:solidFill>
                  <a:srgbClr val="1F497D"/>
                </a:solidFill>
                <a:effectLst/>
                <a:uLnTx/>
                <a:uFillTx/>
                <a:latin typeface="Arial" panose="020B0604020202020204" pitchFamily="34" charset="0"/>
                <a:ea typeface="MS PGothic" panose="020B0600070205080204" pitchFamily="34" charset="-128"/>
                <a:cs typeface="+mn-cs"/>
              </a:rPr>
              <a:t>Scott Ross, University of Oregon</a:t>
            </a:r>
          </a:p>
        </p:txBody>
      </p:sp>
      <p:sp>
        <p:nvSpPr>
          <p:cNvPr id="6" name="Isosceles Triangle 5"/>
          <p:cNvSpPr/>
          <p:nvPr/>
        </p:nvSpPr>
        <p:spPr>
          <a:xfrm>
            <a:off x="3657600" y="1600200"/>
            <a:ext cx="2971800" cy="4648200"/>
          </a:xfrm>
          <a:prstGeom prst="triangle">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7" name="Isosceles Triangle 6"/>
          <p:cNvSpPr/>
          <p:nvPr/>
        </p:nvSpPr>
        <p:spPr>
          <a:xfrm>
            <a:off x="4572000" y="1524000"/>
            <a:ext cx="1143000" cy="1828800"/>
          </a:xfrm>
          <a:prstGeom prst="triangl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8" name="Isosceles Triangle 7"/>
          <p:cNvSpPr/>
          <p:nvPr/>
        </p:nvSpPr>
        <p:spPr>
          <a:xfrm>
            <a:off x="4876800" y="1484376"/>
            <a:ext cx="533400" cy="914400"/>
          </a:xfrm>
          <a:prstGeom prst="triangle">
            <a:avLst>
              <a:gd name="adj" fmla="val 47704"/>
            </a:avLst>
          </a:prstGeom>
          <a:solidFill>
            <a:srgbClr val="C0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orbel"/>
              <a:ea typeface="+mn-ea"/>
              <a:cs typeface="+mn-cs"/>
            </a:endParaRPr>
          </a:p>
        </p:txBody>
      </p:sp>
      <p:sp>
        <p:nvSpPr>
          <p:cNvPr id="9" name="Oval 8"/>
          <p:cNvSpPr/>
          <p:nvPr/>
        </p:nvSpPr>
        <p:spPr>
          <a:xfrm>
            <a:off x="761999" y="2514600"/>
            <a:ext cx="2590800" cy="28194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solidFill>
                  <a:prstClr val="white"/>
                </a:solidFill>
                <a:effectLst/>
                <a:uLnTx/>
                <a:uFillTx/>
                <a:latin typeface="Corbel"/>
                <a:ea typeface="+mn-ea"/>
                <a:cs typeface="+mn-cs"/>
              </a:rPr>
              <a:t>School-wide Expectations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white"/>
                </a:solidFill>
                <a:effectLst/>
                <a:uLnTx/>
                <a:uFillTx/>
                <a:latin typeface="Corbel"/>
                <a:ea typeface="+mn-ea"/>
                <a:cs typeface="+mn-cs"/>
              </a:rPr>
              <a:t>Define, Teach Acknowledge,       Data System, Consequence System</a:t>
            </a:r>
          </a:p>
        </p:txBody>
      </p:sp>
      <p:sp>
        <p:nvSpPr>
          <p:cNvPr id="12" name="Oval 11"/>
          <p:cNvSpPr/>
          <p:nvPr/>
        </p:nvSpPr>
        <p:spPr>
          <a:xfrm>
            <a:off x="6781800" y="3124200"/>
            <a:ext cx="1752600" cy="1447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Classroom Systems</a:t>
            </a:r>
          </a:p>
        </p:txBody>
      </p:sp>
      <p:sp>
        <p:nvSpPr>
          <p:cNvPr id="13" name="Oval 12"/>
          <p:cNvSpPr/>
          <p:nvPr/>
        </p:nvSpPr>
        <p:spPr>
          <a:xfrm>
            <a:off x="6781800" y="4648200"/>
            <a:ext cx="1828800" cy="13716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white"/>
                </a:solidFill>
                <a:effectLst/>
                <a:uLnTx/>
                <a:uFillTx/>
                <a:latin typeface="Corbel"/>
                <a:ea typeface="+mn-ea"/>
                <a:cs typeface="+mn-cs"/>
              </a:rPr>
              <a:t>Bully Prevention</a:t>
            </a:r>
          </a:p>
        </p:txBody>
      </p:sp>
      <p:cxnSp>
        <p:nvCxnSpPr>
          <p:cNvPr id="15" name="Straight Arrow Connector 14"/>
          <p:cNvCxnSpPr/>
          <p:nvPr/>
        </p:nvCxnSpPr>
        <p:spPr>
          <a:xfrm>
            <a:off x="3352799" y="4358480"/>
            <a:ext cx="1371600" cy="67072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rot="10800000" flipV="1">
            <a:off x="5181600" y="3810000"/>
            <a:ext cx="1600200" cy="457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18"/>
          <p:cNvCxnSpPr/>
          <p:nvPr/>
        </p:nvCxnSpPr>
        <p:spPr>
          <a:xfrm rot="10800000">
            <a:off x="5181600" y="4953000"/>
            <a:ext cx="1600200" cy="381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pic>
        <p:nvPicPr>
          <p:cNvPr id="1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8600" y="5946179"/>
            <a:ext cx="1550514" cy="7870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3448899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3"/>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animBg="1"/>
      <p:bldP spid="13"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7761514" y="160370"/>
            <a:ext cx="1240971" cy="1912878"/>
          </a:xfrm>
          <a:prstGeom prst="rect">
            <a:avLst/>
          </a:prstGeom>
        </p:spPr>
      </p:pic>
      <p:sp>
        <p:nvSpPr>
          <p:cNvPr id="14338" name="Footer Placeholder 4"/>
          <p:cNvSpPr>
            <a:spLocks noGrp="1"/>
          </p:cNvSpPr>
          <p:nvPr>
            <p:ph type="ftr" sz="quarter" idx="11"/>
          </p:nvPr>
        </p:nvSpPr>
        <p:spPr bwMode="auto">
          <a:xfrm>
            <a:off x="6553200" y="5986071"/>
            <a:ext cx="5508625"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smtClean="0">
                <a:ln>
                  <a:noFill/>
                </a:ln>
                <a:solidFill>
                  <a:srgbClr val="1F497D"/>
                </a:solidFill>
                <a:effectLst/>
                <a:uLnTx/>
                <a:uFillTx/>
                <a:latin typeface="Arial" panose="020B0604020202020204" pitchFamily="34" charset="0"/>
                <a:ea typeface="MS PGothic" panose="020B0600070205080204" pitchFamily="34" charset="-128"/>
                <a:cs typeface="+mn-cs"/>
              </a:rPr>
              <a:t>BP-PBS, Scott Ross </a:t>
            </a:r>
          </a:p>
        </p:txBody>
      </p:sp>
      <p:sp>
        <p:nvSpPr>
          <p:cNvPr id="14339" name="Slide Number Placeholder 5"/>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ED1FDC2-B04F-4A71-BD79-9576459C7F45}" type="slidenum">
              <a:rPr kumimoji="0" lang="en-US" altLang="en-US" sz="900" b="0" i="0" u="none" strike="noStrike" kern="1200" cap="none" spc="0" normalizeH="0" baseline="0" noProof="0">
                <a:ln>
                  <a:noFill/>
                </a:ln>
                <a:solidFill>
                  <a:srgbClr val="1F497D"/>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37</a:t>
            </a:fld>
            <a:endParaRPr kumimoji="0" lang="en-US" altLang="en-US" sz="900" b="0" i="0" u="none" strike="noStrike" kern="1200" cap="none" spc="0" normalizeH="0" baseline="0" noProof="0">
              <a:ln>
                <a:noFill/>
              </a:ln>
              <a:solidFill>
                <a:srgbClr val="1F497D"/>
              </a:solidFill>
              <a:effectLst/>
              <a:uLnTx/>
              <a:uFillTx/>
              <a:latin typeface="Arial" panose="020B0604020202020204" pitchFamily="34" charset="0"/>
              <a:ea typeface="MS PGothic" panose="020B0600070205080204" pitchFamily="34" charset="-128"/>
              <a:cs typeface="+mn-cs"/>
            </a:endParaRPr>
          </a:p>
        </p:txBody>
      </p:sp>
      <p:sp>
        <p:nvSpPr>
          <p:cNvPr id="4100" name="AutoShape 2"/>
          <p:cNvSpPr>
            <a:spLocks noGrp="1" noChangeArrowheads="1"/>
          </p:cNvSpPr>
          <p:nvPr>
            <p:ph type="title"/>
          </p:nvPr>
        </p:nvSpPr>
        <p:spPr/>
        <p:txBody>
          <a:bodyPr>
            <a:normAutofit/>
          </a:bodyPr>
          <a:lstStyle/>
          <a:p>
            <a:pPr eaLnBrk="1" fontAlgn="auto" hangingPunct="1">
              <a:spcAft>
                <a:spcPts val="0"/>
              </a:spcAft>
              <a:defRPr/>
            </a:pPr>
            <a:r>
              <a:rPr lang="en-US" dirty="0" smtClean="0">
                <a:solidFill>
                  <a:schemeClr val="accent6"/>
                </a:solidFill>
                <a:latin typeface="Maiandra GD" panose="020E0502030308020204" pitchFamily="34" charset="0"/>
              </a:rPr>
              <a:t>The Logic:</a:t>
            </a:r>
            <a:br>
              <a:rPr lang="en-US" dirty="0" smtClean="0">
                <a:solidFill>
                  <a:schemeClr val="accent6"/>
                </a:solidFill>
                <a:latin typeface="Maiandra GD" panose="020E0502030308020204" pitchFamily="34" charset="0"/>
              </a:rPr>
            </a:br>
            <a:r>
              <a:rPr lang="en-US" b="1" dirty="0" smtClean="0">
                <a:solidFill>
                  <a:schemeClr val="accent6"/>
                </a:solidFill>
                <a:latin typeface="Maiandra GD" panose="020E0502030308020204" pitchFamily="34" charset="0"/>
              </a:rPr>
              <a:t>Why invest in Bully Prevention?</a:t>
            </a:r>
          </a:p>
        </p:txBody>
      </p:sp>
      <p:sp>
        <p:nvSpPr>
          <p:cNvPr id="409603" name="Rectangle 3"/>
          <p:cNvSpPr>
            <a:spLocks noGrp="1" noChangeArrowheads="1"/>
          </p:cNvSpPr>
          <p:nvPr>
            <p:ph type="body" idx="1"/>
          </p:nvPr>
        </p:nvSpPr>
        <p:spPr>
          <a:xfrm>
            <a:off x="381000" y="1624467"/>
            <a:ext cx="8305800" cy="4953000"/>
          </a:xfrm>
        </p:spPr>
        <p:txBody>
          <a:bodyPr>
            <a:normAutofit/>
          </a:bodyPr>
          <a:lstStyle/>
          <a:p>
            <a:pPr marL="342900" indent="-342900" eaLnBrk="1" fontAlgn="auto" hangingPunct="1">
              <a:lnSpc>
                <a:spcPct val="80000"/>
              </a:lnSpc>
              <a:spcAft>
                <a:spcPts val="0"/>
              </a:spcAft>
              <a:buClr>
                <a:schemeClr val="accent6"/>
              </a:buClr>
              <a:buFont typeface="Wingdings" panose="05000000000000000000" pitchFamily="2" charset="2"/>
              <a:buChar char="§"/>
              <a:defRPr/>
            </a:pPr>
            <a:r>
              <a:rPr lang="en-US" sz="2500" dirty="0" smtClean="0">
                <a:latin typeface="Maiandra GD" panose="020E0502030308020204" pitchFamily="34" charset="0"/>
              </a:rPr>
              <a:t>The National School Safety Center (NSSC) called bullying the most enduring and underrated problem in U.S. schools. </a:t>
            </a:r>
          </a:p>
          <a:p>
            <a:pPr marL="274320" indent="-274320" algn="r" eaLnBrk="1" fontAlgn="auto" hangingPunct="1">
              <a:lnSpc>
                <a:spcPct val="80000"/>
              </a:lnSpc>
              <a:spcAft>
                <a:spcPts val="0"/>
              </a:spcAft>
              <a:buClr>
                <a:schemeClr val="accent6"/>
              </a:buClr>
              <a:buFont typeface="Wingdings" panose="05000000000000000000" pitchFamily="2" charset="2"/>
              <a:buChar char="§"/>
              <a:defRPr/>
            </a:pPr>
            <a:r>
              <a:rPr lang="en-US" sz="1200" dirty="0" smtClean="0">
                <a:latin typeface="Maiandra GD" panose="020E0502030308020204" pitchFamily="34" charset="0"/>
              </a:rPr>
              <a:t>(Beale, 2001)</a:t>
            </a:r>
            <a:r>
              <a:rPr lang="en-US" sz="1600" dirty="0" smtClean="0">
                <a:latin typeface="Maiandra GD" panose="020E0502030308020204" pitchFamily="34" charset="0"/>
              </a:rPr>
              <a:t> </a:t>
            </a:r>
          </a:p>
          <a:p>
            <a:pPr marL="285750" indent="-285750" eaLnBrk="1" fontAlgn="auto" hangingPunct="1">
              <a:lnSpc>
                <a:spcPct val="80000"/>
              </a:lnSpc>
              <a:spcAft>
                <a:spcPts val="0"/>
              </a:spcAft>
              <a:buClr>
                <a:schemeClr val="accent6"/>
              </a:buClr>
              <a:buFont typeface="Wingdings" panose="05000000000000000000" pitchFamily="2" charset="2"/>
              <a:buChar char="§"/>
              <a:defRPr/>
            </a:pPr>
            <a:endParaRPr lang="en-US" sz="1600" dirty="0" smtClean="0">
              <a:latin typeface="Maiandra GD" panose="020E0502030308020204" pitchFamily="34" charset="0"/>
            </a:endParaRPr>
          </a:p>
          <a:p>
            <a:pPr marL="342900" indent="-342900" eaLnBrk="1" fontAlgn="auto" hangingPunct="1">
              <a:lnSpc>
                <a:spcPct val="80000"/>
              </a:lnSpc>
              <a:spcAft>
                <a:spcPts val="0"/>
              </a:spcAft>
              <a:buClr>
                <a:schemeClr val="accent6"/>
              </a:buClr>
              <a:buFont typeface="Wingdings" panose="05000000000000000000" pitchFamily="2" charset="2"/>
              <a:buChar char="§"/>
              <a:defRPr/>
            </a:pPr>
            <a:r>
              <a:rPr lang="en-US" sz="2500" dirty="0" smtClean="0">
                <a:latin typeface="Maiandra GD" panose="020E0502030308020204" pitchFamily="34" charset="0"/>
              </a:rPr>
              <a:t>Nearly 30 percent of students have reported being involved in bullying as either a perpetrator or a victim.</a:t>
            </a:r>
          </a:p>
          <a:p>
            <a:pPr marL="274320" indent="-274320" algn="r" eaLnBrk="1" fontAlgn="auto" hangingPunct="1">
              <a:lnSpc>
                <a:spcPct val="80000"/>
              </a:lnSpc>
              <a:spcAft>
                <a:spcPts val="0"/>
              </a:spcAft>
              <a:buClr>
                <a:schemeClr val="accent6"/>
              </a:buClr>
              <a:buFont typeface="Wingdings" panose="05000000000000000000" pitchFamily="2" charset="2"/>
              <a:buChar char="§"/>
              <a:defRPr/>
            </a:pPr>
            <a:r>
              <a:rPr lang="en-US" sz="1200" dirty="0" smtClean="0">
                <a:latin typeface="Maiandra GD" panose="020E0502030308020204" pitchFamily="34" charset="0"/>
              </a:rPr>
              <a:t>(</a:t>
            </a:r>
            <a:r>
              <a:rPr lang="en-US" sz="1200" dirty="0" err="1" smtClean="0">
                <a:latin typeface="Maiandra GD" panose="020E0502030308020204" pitchFamily="34" charset="0"/>
              </a:rPr>
              <a:t>Nansel</a:t>
            </a:r>
            <a:r>
              <a:rPr lang="en-US" sz="1200" dirty="0" smtClean="0">
                <a:latin typeface="Maiandra GD" panose="020E0502030308020204" pitchFamily="34" charset="0"/>
              </a:rPr>
              <a:t>, et al., 2001; </a:t>
            </a:r>
            <a:r>
              <a:rPr lang="en-US" sz="1200" dirty="0" err="1" smtClean="0">
                <a:latin typeface="Maiandra GD" panose="020E0502030308020204" pitchFamily="34" charset="0"/>
              </a:rPr>
              <a:t>Swearer</a:t>
            </a:r>
            <a:r>
              <a:rPr lang="en-US" sz="1200" dirty="0" smtClean="0">
                <a:latin typeface="Maiandra GD" panose="020E0502030308020204" pitchFamily="34" charset="0"/>
              </a:rPr>
              <a:t> &amp; </a:t>
            </a:r>
            <a:r>
              <a:rPr lang="en-US" sz="1200" dirty="0" err="1" smtClean="0">
                <a:latin typeface="Maiandra GD" panose="020E0502030308020204" pitchFamily="34" charset="0"/>
              </a:rPr>
              <a:t>Espelage</a:t>
            </a:r>
            <a:r>
              <a:rPr lang="en-US" sz="1200" dirty="0" smtClean="0">
                <a:latin typeface="Maiandra GD" panose="020E0502030308020204" pitchFamily="34" charset="0"/>
              </a:rPr>
              <a:t>, 2004).</a:t>
            </a:r>
            <a:r>
              <a:rPr lang="en-US" sz="1600" dirty="0" smtClean="0">
                <a:latin typeface="Maiandra GD" panose="020E0502030308020204" pitchFamily="34" charset="0"/>
              </a:rPr>
              <a:t> </a:t>
            </a:r>
            <a:endParaRPr lang="en-US" sz="1200" dirty="0" smtClean="0">
              <a:latin typeface="Maiandra GD" panose="020E0502030308020204" pitchFamily="34" charset="0"/>
            </a:endParaRPr>
          </a:p>
          <a:p>
            <a:pPr marL="285750" indent="-285750" eaLnBrk="1" fontAlgn="auto" hangingPunct="1">
              <a:lnSpc>
                <a:spcPct val="80000"/>
              </a:lnSpc>
              <a:spcAft>
                <a:spcPts val="0"/>
              </a:spcAft>
              <a:buClr>
                <a:schemeClr val="accent6"/>
              </a:buClr>
              <a:buFont typeface="Wingdings" panose="05000000000000000000" pitchFamily="2" charset="2"/>
              <a:buChar char="§"/>
              <a:defRPr/>
            </a:pPr>
            <a:endParaRPr lang="en-US" sz="1600" dirty="0" smtClean="0">
              <a:latin typeface="Maiandra GD" panose="020E0502030308020204" pitchFamily="34" charset="0"/>
            </a:endParaRPr>
          </a:p>
          <a:p>
            <a:pPr marL="342900" indent="-342900" eaLnBrk="1" fontAlgn="auto" hangingPunct="1">
              <a:lnSpc>
                <a:spcPct val="80000"/>
              </a:lnSpc>
              <a:spcAft>
                <a:spcPts val="0"/>
              </a:spcAft>
              <a:buClr>
                <a:schemeClr val="accent6"/>
              </a:buClr>
              <a:buFont typeface="Wingdings" panose="05000000000000000000" pitchFamily="2" charset="2"/>
              <a:buChar char="§"/>
              <a:defRPr/>
            </a:pPr>
            <a:r>
              <a:rPr lang="en-US" sz="2500" dirty="0" smtClean="0">
                <a:latin typeface="Maiandra GD" panose="020E0502030308020204" pitchFamily="34" charset="0"/>
              </a:rPr>
              <a:t>Victims and perpetrators of bullying are more likely to skip and/or drop out of school.</a:t>
            </a:r>
          </a:p>
          <a:p>
            <a:pPr marL="274320" indent="-274320" algn="r" eaLnBrk="1" fontAlgn="auto" hangingPunct="1">
              <a:lnSpc>
                <a:spcPct val="80000"/>
              </a:lnSpc>
              <a:spcAft>
                <a:spcPts val="0"/>
              </a:spcAft>
              <a:buClr>
                <a:schemeClr val="accent6"/>
              </a:buClr>
              <a:buFont typeface="Wingdings" panose="05000000000000000000" pitchFamily="2" charset="2"/>
              <a:buChar char="§"/>
              <a:defRPr/>
            </a:pPr>
            <a:r>
              <a:rPr lang="en-US" sz="1200" dirty="0" smtClean="0">
                <a:latin typeface="Maiandra GD" panose="020E0502030308020204" pitchFamily="34" charset="0"/>
              </a:rPr>
              <a:t>(Berthold &amp; Hoover, 2000; </a:t>
            </a:r>
            <a:r>
              <a:rPr lang="en-US" sz="1200" dirty="0" err="1" smtClean="0">
                <a:latin typeface="Maiandra GD" panose="020E0502030308020204" pitchFamily="34" charset="0"/>
              </a:rPr>
              <a:t>Neary</a:t>
            </a:r>
            <a:r>
              <a:rPr lang="en-US" sz="1200" dirty="0" smtClean="0">
                <a:latin typeface="Maiandra GD" panose="020E0502030308020204" pitchFamily="34" charset="0"/>
              </a:rPr>
              <a:t> &amp; Joseph, 1994)</a:t>
            </a:r>
            <a:r>
              <a:rPr lang="en-US" sz="1600" dirty="0" smtClean="0">
                <a:latin typeface="Maiandra GD" panose="020E0502030308020204" pitchFamily="34" charset="0"/>
              </a:rPr>
              <a:t> </a:t>
            </a:r>
          </a:p>
          <a:p>
            <a:pPr marL="285750" indent="-285750" eaLnBrk="1" fontAlgn="auto" hangingPunct="1">
              <a:lnSpc>
                <a:spcPct val="80000"/>
              </a:lnSpc>
              <a:spcAft>
                <a:spcPts val="0"/>
              </a:spcAft>
              <a:buClr>
                <a:schemeClr val="accent6"/>
              </a:buClr>
              <a:buFont typeface="Wingdings" panose="05000000000000000000" pitchFamily="2" charset="2"/>
              <a:buChar char="§"/>
              <a:defRPr/>
            </a:pPr>
            <a:endParaRPr lang="en-US" sz="1600" dirty="0" smtClean="0">
              <a:latin typeface="Maiandra GD" panose="020E0502030308020204" pitchFamily="34" charset="0"/>
            </a:endParaRPr>
          </a:p>
          <a:p>
            <a:pPr marL="342900" indent="-342900" eaLnBrk="1" fontAlgn="auto" hangingPunct="1">
              <a:lnSpc>
                <a:spcPct val="80000"/>
              </a:lnSpc>
              <a:spcAft>
                <a:spcPts val="0"/>
              </a:spcAft>
              <a:buClr>
                <a:schemeClr val="accent6"/>
              </a:buClr>
              <a:buFont typeface="Wingdings" panose="05000000000000000000" pitchFamily="2" charset="2"/>
              <a:buChar char="§"/>
              <a:defRPr/>
            </a:pPr>
            <a:r>
              <a:rPr lang="en-US" sz="2500" dirty="0" smtClean="0">
                <a:latin typeface="Maiandra GD" panose="020E0502030308020204" pitchFamily="34" charset="0"/>
              </a:rPr>
              <a:t>Victims and perpetrators of bullying are more likely to suffer from underachievement and sub-potential performance in employment settings.</a:t>
            </a:r>
          </a:p>
          <a:p>
            <a:pPr marL="274320" indent="-274320" algn="r" eaLnBrk="1" fontAlgn="auto" hangingPunct="1">
              <a:lnSpc>
                <a:spcPct val="80000"/>
              </a:lnSpc>
              <a:spcAft>
                <a:spcPts val="0"/>
              </a:spcAft>
              <a:buClr>
                <a:schemeClr val="accent6"/>
              </a:buClr>
              <a:buFont typeface="Wingdings" panose="05000000000000000000" pitchFamily="2" charset="2"/>
              <a:buChar char="§"/>
              <a:defRPr/>
            </a:pPr>
            <a:r>
              <a:rPr lang="en-US" sz="1200" dirty="0" smtClean="0">
                <a:latin typeface="Maiandra GD" panose="020E0502030308020204" pitchFamily="34" charset="0"/>
              </a:rPr>
              <a:t>(Carney &amp; Merrell, 2001; NSSC, 1995).</a:t>
            </a:r>
            <a:r>
              <a:rPr lang="en-US" sz="1600" dirty="0" smtClean="0">
                <a:latin typeface="Maiandra GD" panose="020E0502030308020204" pitchFamily="34" charset="0"/>
              </a:rPr>
              <a:t> </a:t>
            </a:r>
          </a:p>
          <a:p>
            <a:pPr marL="274320" indent="-274320" eaLnBrk="1" fontAlgn="auto" hangingPunct="1">
              <a:lnSpc>
                <a:spcPct val="80000"/>
              </a:lnSpc>
              <a:spcAft>
                <a:spcPts val="0"/>
              </a:spcAft>
              <a:buFont typeface="Wingdings" pitchFamily="74" charset="2"/>
              <a:buNone/>
              <a:defRPr/>
            </a:pPr>
            <a:endParaRPr lang="en-US" sz="1600" dirty="0" smtClean="0"/>
          </a:p>
        </p:txBody>
      </p:sp>
      <p:pic>
        <p:nvPicPr>
          <p:cNvPr id="6"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919535"/>
            <a:ext cx="1447800" cy="73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44684320"/>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p:cTn id="6" dur="1" fill="hold">
                                          <p:stCondLst>
                                            <p:cond delay="0"/>
                                          </p:stCondLst>
                                        </p:cTn>
                                        <p:tgtEl>
                                          <p:spTgt spid="409603">
                                            <p:txEl>
                                              <p:pRg st="0" end="0"/>
                                            </p:txEl>
                                          </p:spTgt>
                                        </p:tgtEl>
                                        <p:attrNameLst>
                                          <p:attrName>style.visibility</p:attrName>
                                        </p:attrNameLst>
                                      </p:cBhvr>
                                      <p:to>
                                        <p:strVal val="visible"/>
                                      </p:to>
                                    </p:set>
                                    <p:animEffect transition="in" filter="blinds(horizontal)">
                                      <p:cBhvr>
                                        <p:cTn id="7" dur="500"/>
                                        <p:tgtEl>
                                          <p:spTgt spid="409603">
                                            <p:txEl>
                                              <p:pRg st="0" end="0"/>
                                            </p:txEl>
                                          </p:spTgt>
                                        </p:tgtEl>
                                      </p:cBhvr>
                                    </p:animEffect>
                                  </p:childTnLst>
                                </p:cTn>
                              </p:par>
                              <p:par>
                                <p:cTn id="8" presetID="3" presetClass="entr" presetSubtype="10" fill="hold" nodeType="withEffect">
                                  <p:stCondLst>
                                    <p:cond delay="0"/>
                                  </p:stCondLst>
                                  <p:childTnLst>
                                    <p:set>
                                      <p:cBhvr>
                                        <p:cTn id="9" dur="1" fill="hold">
                                          <p:stCondLst>
                                            <p:cond delay="0"/>
                                          </p:stCondLst>
                                        </p:cTn>
                                        <p:tgtEl>
                                          <p:spTgt spid="409603">
                                            <p:txEl>
                                              <p:pRg st="1" end="1"/>
                                            </p:txEl>
                                          </p:spTgt>
                                        </p:tgtEl>
                                        <p:attrNameLst>
                                          <p:attrName>style.visibility</p:attrName>
                                        </p:attrNameLst>
                                      </p:cBhvr>
                                      <p:to>
                                        <p:strVal val="visible"/>
                                      </p:to>
                                    </p:set>
                                    <p:animEffect transition="in" filter="blinds(horizontal)">
                                      <p:cBhvr>
                                        <p:cTn id="10" dur="500"/>
                                        <p:tgtEl>
                                          <p:spTgt spid="409603">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3" presetClass="entr" presetSubtype="10" fill="hold" nodeType="clickEffect">
                                  <p:stCondLst>
                                    <p:cond delay="0"/>
                                  </p:stCondLst>
                                  <p:childTnLst>
                                    <p:set>
                                      <p:cBhvr>
                                        <p:cTn id="14" dur="1" fill="hold">
                                          <p:stCondLst>
                                            <p:cond delay="0"/>
                                          </p:stCondLst>
                                        </p:cTn>
                                        <p:tgtEl>
                                          <p:spTgt spid="409603">
                                            <p:txEl>
                                              <p:pRg st="3" end="3"/>
                                            </p:txEl>
                                          </p:spTgt>
                                        </p:tgtEl>
                                        <p:attrNameLst>
                                          <p:attrName>style.visibility</p:attrName>
                                        </p:attrNameLst>
                                      </p:cBhvr>
                                      <p:to>
                                        <p:strVal val="visible"/>
                                      </p:to>
                                    </p:set>
                                    <p:animEffect transition="in" filter="blinds(horizontal)">
                                      <p:cBhvr>
                                        <p:cTn id="15" dur="500"/>
                                        <p:tgtEl>
                                          <p:spTgt spid="409603">
                                            <p:txEl>
                                              <p:pRg st="3" end="3"/>
                                            </p:txEl>
                                          </p:spTgt>
                                        </p:tgtEl>
                                      </p:cBhvr>
                                    </p:animEffect>
                                  </p:childTnLst>
                                </p:cTn>
                              </p:par>
                              <p:par>
                                <p:cTn id="16" presetID="3" presetClass="entr" presetSubtype="10" fill="hold" nodeType="withEffect">
                                  <p:stCondLst>
                                    <p:cond delay="0"/>
                                  </p:stCondLst>
                                  <p:childTnLst>
                                    <p:set>
                                      <p:cBhvr>
                                        <p:cTn id="17" dur="1" fill="hold">
                                          <p:stCondLst>
                                            <p:cond delay="0"/>
                                          </p:stCondLst>
                                        </p:cTn>
                                        <p:tgtEl>
                                          <p:spTgt spid="409603">
                                            <p:txEl>
                                              <p:pRg st="4" end="4"/>
                                            </p:txEl>
                                          </p:spTgt>
                                        </p:tgtEl>
                                        <p:attrNameLst>
                                          <p:attrName>style.visibility</p:attrName>
                                        </p:attrNameLst>
                                      </p:cBhvr>
                                      <p:to>
                                        <p:strVal val="visible"/>
                                      </p:to>
                                    </p:set>
                                    <p:animEffect transition="in" filter="blinds(horizontal)">
                                      <p:cBhvr>
                                        <p:cTn id="18" dur="500"/>
                                        <p:tgtEl>
                                          <p:spTgt spid="409603">
                                            <p:txEl>
                                              <p:pRg st="4" end="4"/>
                                            </p:txEl>
                                          </p:spTgt>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3" presetClass="entr" presetSubtype="10" fill="hold" nodeType="clickEffect">
                                  <p:stCondLst>
                                    <p:cond delay="0"/>
                                  </p:stCondLst>
                                  <p:childTnLst>
                                    <p:set>
                                      <p:cBhvr>
                                        <p:cTn id="22" dur="1" fill="hold">
                                          <p:stCondLst>
                                            <p:cond delay="0"/>
                                          </p:stCondLst>
                                        </p:cTn>
                                        <p:tgtEl>
                                          <p:spTgt spid="409603">
                                            <p:txEl>
                                              <p:pRg st="6" end="6"/>
                                            </p:txEl>
                                          </p:spTgt>
                                        </p:tgtEl>
                                        <p:attrNameLst>
                                          <p:attrName>style.visibility</p:attrName>
                                        </p:attrNameLst>
                                      </p:cBhvr>
                                      <p:to>
                                        <p:strVal val="visible"/>
                                      </p:to>
                                    </p:set>
                                    <p:animEffect transition="in" filter="blinds(horizontal)">
                                      <p:cBhvr>
                                        <p:cTn id="23" dur="500"/>
                                        <p:tgtEl>
                                          <p:spTgt spid="409603">
                                            <p:txEl>
                                              <p:pRg st="6" end="6"/>
                                            </p:txEl>
                                          </p:spTgt>
                                        </p:tgtEl>
                                      </p:cBhvr>
                                    </p:animEffect>
                                  </p:childTnLst>
                                </p:cTn>
                              </p:par>
                              <p:par>
                                <p:cTn id="24" presetID="3" presetClass="entr" presetSubtype="10" fill="hold" nodeType="withEffect">
                                  <p:stCondLst>
                                    <p:cond delay="0"/>
                                  </p:stCondLst>
                                  <p:childTnLst>
                                    <p:set>
                                      <p:cBhvr>
                                        <p:cTn id="25" dur="1" fill="hold">
                                          <p:stCondLst>
                                            <p:cond delay="0"/>
                                          </p:stCondLst>
                                        </p:cTn>
                                        <p:tgtEl>
                                          <p:spTgt spid="409603">
                                            <p:txEl>
                                              <p:pRg st="7" end="7"/>
                                            </p:txEl>
                                          </p:spTgt>
                                        </p:tgtEl>
                                        <p:attrNameLst>
                                          <p:attrName>style.visibility</p:attrName>
                                        </p:attrNameLst>
                                      </p:cBhvr>
                                      <p:to>
                                        <p:strVal val="visible"/>
                                      </p:to>
                                    </p:set>
                                    <p:animEffect transition="in" filter="blinds(horizontal)">
                                      <p:cBhvr>
                                        <p:cTn id="26" dur="500"/>
                                        <p:tgtEl>
                                          <p:spTgt spid="409603">
                                            <p:txEl>
                                              <p:pRg st="7" end="7"/>
                                            </p:txEl>
                                          </p:spTgt>
                                        </p:tgtEl>
                                      </p:cBhvr>
                                    </p:animEffect>
                                  </p:childTnLst>
                                </p:cTn>
                              </p:par>
                            </p:childTnLst>
                          </p:cTn>
                        </p:par>
                      </p:childTnLst>
                    </p:cTn>
                  </p:par>
                  <p:par>
                    <p:cTn id="27" fill="hold" nodeType="clickPar">
                      <p:stCondLst>
                        <p:cond delay="indefinite"/>
                      </p:stCondLst>
                      <p:childTnLst>
                        <p:par>
                          <p:cTn id="28" fill="hold" nodeType="withGroup">
                            <p:stCondLst>
                              <p:cond delay="0"/>
                            </p:stCondLst>
                            <p:childTnLst>
                              <p:par>
                                <p:cTn id="29" presetID="3" presetClass="entr" presetSubtype="10" fill="hold" nodeType="clickEffect">
                                  <p:stCondLst>
                                    <p:cond delay="0"/>
                                  </p:stCondLst>
                                  <p:childTnLst>
                                    <p:set>
                                      <p:cBhvr>
                                        <p:cTn id="30" dur="1" fill="hold">
                                          <p:stCondLst>
                                            <p:cond delay="0"/>
                                          </p:stCondLst>
                                        </p:cTn>
                                        <p:tgtEl>
                                          <p:spTgt spid="409603">
                                            <p:txEl>
                                              <p:pRg st="9" end="9"/>
                                            </p:txEl>
                                          </p:spTgt>
                                        </p:tgtEl>
                                        <p:attrNameLst>
                                          <p:attrName>style.visibility</p:attrName>
                                        </p:attrNameLst>
                                      </p:cBhvr>
                                      <p:to>
                                        <p:strVal val="visible"/>
                                      </p:to>
                                    </p:set>
                                    <p:animEffect transition="in" filter="blinds(horizontal)">
                                      <p:cBhvr>
                                        <p:cTn id="31" dur="500"/>
                                        <p:tgtEl>
                                          <p:spTgt spid="409603">
                                            <p:txEl>
                                              <p:pRg st="9" end="9"/>
                                            </p:txEl>
                                          </p:spTgt>
                                        </p:tgtEl>
                                      </p:cBhvr>
                                    </p:animEffect>
                                  </p:childTnLst>
                                </p:cTn>
                              </p:par>
                              <p:par>
                                <p:cTn id="32" presetID="3" presetClass="entr" presetSubtype="10" fill="hold" nodeType="withEffect">
                                  <p:stCondLst>
                                    <p:cond delay="0"/>
                                  </p:stCondLst>
                                  <p:childTnLst>
                                    <p:set>
                                      <p:cBhvr>
                                        <p:cTn id="33" dur="1" fill="hold">
                                          <p:stCondLst>
                                            <p:cond delay="0"/>
                                          </p:stCondLst>
                                        </p:cTn>
                                        <p:tgtEl>
                                          <p:spTgt spid="409603">
                                            <p:txEl>
                                              <p:pRg st="10" end="10"/>
                                            </p:txEl>
                                          </p:spTgt>
                                        </p:tgtEl>
                                        <p:attrNameLst>
                                          <p:attrName>style.visibility</p:attrName>
                                        </p:attrNameLst>
                                      </p:cBhvr>
                                      <p:to>
                                        <p:strVal val="visible"/>
                                      </p:to>
                                    </p:set>
                                    <p:animEffect transition="in" filter="blinds(horizontal)">
                                      <p:cBhvr>
                                        <p:cTn id="34" dur="500"/>
                                        <p:tgtEl>
                                          <p:spTgt spid="40960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a:bodyPr>
          <a:lstStyle/>
          <a:p>
            <a:r>
              <a:rPr lang="en-US" altLang="en-US" sz="4800" dirty="0" smtClean="0">
                <a:solidFill>
                  <a:schemeClr val="accent6"/>
                </a:solidFill>
                <a:latin typeface="Maiandra GD" panose="020E0502030308020204" pitchFamily="34" charset="0"/>
              </a:rPr>
              <a:t>What is Bullying?</a:t>
            </a:r>
          </a:p>
        </p:txBody>
      </p:sp>
      <p:sp>
        <p:nvSpPr>
          <p:cNvPr id="15363" name="Content Placeholder 2"/>
          <p:cNvSpPr>
            <a:spLocks noGrp="1"/>
          </p:cNvSpPr>
          <p:nvPr>
            <p:ph sz="quarter" idx="1"/>
          </p:nvPr>
        </p:nvSpPr>
        <p:spPr>
          <a:xfrm>
            <a:off x="381000" y="1539875"/>
            <a:ext cx="8229600" cy="4937125"/>
          </a:xfrm>
        </p:spPr>
        <p:txBody>
          <a:bodyPr/>
          <a:lstStyle/>
          <a:p>
            <a:r>
              <a:rPr lang="en-US" altLang="en-US" dirty="0" smtClean="0">
                <a:latin typeface="Maiandra GD" panose="020E0502030308020204" pitchFamily="34" charset="0"/>
              </a:rPr>
              <a:t>“Bullying” is aggression, harassment, threats or intimidation when one person has greater status, control, power than the other.”</a:t>
            </a:r>
          </a:p>
          <a:p>
            <a:endParaRPr lang="en-US" altLang="en-US" dirty="0" smtClean="0"/>
          </a:p>
        </p:txBody>
      </p:sp>
      <p:sp>
        <p:nvSpPr>
          <p:cNvPr id="15364" name="Footer Placeholder 3"/>
          <p:cNvSpPr>
            <a:spLocks noGrp="1"/>
          </p:cNvSpPr>
          <p:nvPr>
            <p:ph type="ftr" sz="quarter" idx="1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smtClean="0">
                <a:ln>
                  <a:noFill/>
                </a:ln>
                <a:solidFill>
                  <a:srgbClr val="1F497D"/>
                </a:solidFill>
                <a:effectLst/>
                <a:uLnTx/>
                <a:uFillTx/>
                <a:latin typeface="Arial" panose="020B0604020202020204" pitchFamily="34" charset="0"/>
                <a:ea typeface="MS PGothic" panose="020B0600070205080204" pitchFamily="34" charset="-128"/>
                <a:cs typeface="+mn-cs"/>
              </a:rPr>
              <a:t>Scott Ross, University of Oregon</a:t>
            </a:r>
          </a:p>
        </p:txBody>
      </p:sp>
      <p:sp>
        <p:nvSpPr>
          <p:cNvPr id="15365" name="Slide Number Placeholder 4"/>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A4901049-36AF-4B32-B99D-6CA694D104DC}" type="slidenum">
              <a:rPr kumimoji="0" lang="en-US" altLang="en-US" sz="900" b="0" i="0" u="none" strike="noStrike" kern="1200" cap="none" spc="0" normalizeH="0" baseline="0" noProof="0">
                <a:ln>
                  <a:noFill/>
                </a:ln>
                <a:solidFill>
                  <a:srgbClr val="1F497D"/>
                </a:solidFill>
                <a:effectLst/>
                <a:uLnTx/>
                <a:uFillTx/>
                <a:latin typeface="Arial" panose="020B0604020202020204" pitchFamily="34" charset="0"/>
                <a:ea typeface="MS PGothic" panose="020B0600070205080204"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altLang="en-US" sz="900" b="0" i="0" u="none" strike="noStrike" kern="1200" cap="none" spc="0" normalizeH="0" baseline="0" noProof="0">
              <a:ln>
                <a:noFill/>
              </a:ln>
              <a:solidFill>
                <a:srgbClr val="1F497D"/>
              </a:solidFill>
              <a:effectLst/>
              <a:uLnTx/>
              <a:uFillTx/>
              <a:latin typeface="Arial" panose="020B0604020202020204" pitchFamily="34" charset="0"/>
              <a:ea typeface="MS PGothic" panose="020B0600070205080204" pitchFamily="34" charset="-128"/>
              <a:cs typeface="+mn-cs"/>
            </a:endParaRPr>
          </a:p>
        </p:txBody>
      </p:sp>
      <p:pic>
        <p:nvPicPr>
          <p:cNvPr id="15366" name="Picture 4" descr="http://www.the-parenting-magazine.com/wp-content/uploads/2009/04/bully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0857" y="3086100"/>
            <a:ext cx="3810000" cy="2943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7" name="Picture 8" descr="http://www.londonbustheatre.co.uk/images/domesti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2000" y="2895600"/>
            <a:ext cx="2667000" cy="3133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832942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400" dirty="0" smtClean="0">
                <a:solidFill>
                  <a:schemeClr val="accent6"/>
                </a:solidFill>
                <a:latin typeface="Maiandra GD" panose="020E0502030308020204" pitchFamily="34" charset="0"/>
              </a:rPr>
              <a:t>What do you see?</a:t>
            </a:r>
            <a:endParaRPr lang="en-US" sz="4400" dirty="0">
              <a:solidFill>
                <a:schemeClr val="accent6"/>
              </a:solidFill>
              <a:latin typeface="Maiandra GD" panose="020E0502030308020204" pitchFamily="34" charset="0"/>
            </a:endParaRPr>
          </a:p>
        </p:txBody>
      </p:sp>
      <p:sp>
        <p:nvSpPr>
          <p:cNvPr id="39938" name="Footer Placeholder 1"/>
          <p:cNvSpPr>
            <a:spLocks noGrp="1"/>
          </p:cNvSpPr>
          <p:nvPr>
            <p:ph type="ftr" sz="quarter" idx="11"/>
          </p:nvPr>
        </p:nvSpPr>
        <p:spPr bwMode="auto">
          <a:xfrm>
            <a:off x="6635379" y="6477000"/>
            <a:ext cx="5508625" cy="274638"/>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smtClean="0">
                <a:ln>
                  <a:noFill/>
                </a:ln>
                <a:solidFill>
                  <a:srgbClr val="1F497D"/>
                </a:solidFill>
                <a:effectLst/>
                <a:uLnTx/>
                <a:uFillTx/>
                <a:latin typeface="Arial" panose="020B0604020202020204" pitchFamily="34" charset="0"/>
                <a:ea typeface="MS PGothic" panose="020B0600070205080204" pitchFamily="34" charset="-128"/>
                <a:cs typeface="+mn-cs"/>
              </a:rPr>
              <a:t>Scott Ross, University of Oregon</a:t>
            </a:r>
          </a:p>
        </p:txBody>
      </p:sp>
      <p:pic>
        <p:nvPicPr>
          <p:cNvPr id="39940" name="Picture 2" descr="http://thegrandnarrative.files.wordpress.com/2009/05/women-bullying-wome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7613" y="3905250"/>
            <a:ext cx="3543300" cy="2362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1" name="Picture 4" descr="http://www.life123.com/bm.pix/bullying.s600x6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27613" y="1472293"/>
            <a:ext cx="3215532"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2" name="Picture 6" descr="http://www.childhealing.com/images/bullying.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67426" y="1951264"/>
            <a:ext cx="3904574"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943" name="Picture 8" descr="http://www.yourfamily.org.uk/__data/assets/image/0003/6384/32_Bullying_M.gif"/>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10028" y="4671219"/>
            <a:ext cx="3097716" cy="194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9"/>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84291" y="6117035"/>
            <a:ext cx="1250263" cy="63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41485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81000" y="228600"/>
            <a:ext cx="6508750" cy="1143000"/>
          </a:xfrm>
        </p:spPr>
        <p:txBody>
          <a:bodyPr/>
          <a:lstStyle/>
          <a:p>
            <a:r>
              <a:rPr lang="en-US" b="1" dirty="0" smtClean="0">
                <a:solidFill>
                  <a:schemeClr val="accent6"/>
                </a:solidFill>
                <a:latin typeface="Maiandra GD" panose="020E0502030308020204" pitchFamily="34" charset="0"/>
              </a:rPr>
              <a:t>Training Expectations</a:t>
            </a:r>
            <a:endParaRPr lang="en-US" b="1" dirty="0">
              <a:solidFill>
                <a:schemeClr val="accent6"/>
              </a:solidFill>
              <a:latin typeface="Maiandra GD" panose="020E0502030308020204" pitchFamily="34" charset="0"/>
            </a:endParaRPr>
          </a:p>
        </p:txBody>
      </p:sp>
      <p:graphicFrame>
        <p:nvGraphicFramePr>
          <p:cNvPr id="10" name="Content Placeholder 9"/>
          <p:cNvGraphicFramePr>
            <a:graphicFrameLocks noGrp="1"/>
          </p:cNvGraphicFramePr>
          <p:nvPr>
            <p:ph idx="4294967295"/>
            <p:extLst>
              <p:ext uri="{D42A27DB-BD31-4B8C-83A1-F6EECF244321}">
                <p14:modId xmlns:p14="http://schemas.microsoft.com/office/powerpoint/2010/main" val="3364416459"/>
              </p:ext>
            </p:extLst>
          </p:nvPr>
        </p:nvGraphicFramePr>
        <p:xfrm>
          <a:off x="457200" y="1752600"/>
          <a:ext cx="8077200" cy="42211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4" name="Picture 5"/>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133350" y="6030913"/>
            <a:ext cx="14668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4718595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solidFill>
                  <a:schemeClr val="accent6"/>
                </a:solidFill>
                <a:latin typeface="Maiandra GD" panose="020E0502030308020204" pitchFamily="34" charset="0"/>
              </a:rPr>
              <a:t>Why invest in </a:t>
            </a:r>
            <a:r>
              <a:rPr lang="en-US" b="1" dirty="0" smtClean="0">
                <a:solidFill>
                  <a:schemeClr val="accent6"/>
                </a:solidFill>
                <a:latin typeface="Maiandra GD" panose="020E0502030308020204" pitchFamily="34" charset="0"/>
              </a:rPr>
              <a:t>School-wide</a:t>
            </a:r>
            <a:r>
              <a:rPr lang="en-US" dirty="0" smtClean="0">
                <a:solidFill>
                  <a:schemeClr val="accent6"/>
                </a:solidFill>
                <a:latin typeface="Maiandra GD" panose="020E0502030308020204" pitchFamily="34" charset="0"/>
              </a:rPr>
              <a:t> </a:t>
            </a:r>
            <a:br>
              <a:rPr lang="en-US" dirty="0" smtClean="0">
                <a:solidFill>
                  <a:schemeClr val="accent6"/>
                </a:solidFill>
                <a:latin typeface="Maiandra GD" panose="020E0502030308020204" pitchFamily="34" charset="0"/>
              </a:rPr>
            </a:br>
            <a:r>
              <a:rPr lang="en-US" dirty="0" smtClean="0">
                <a:solidFill>
                  <a:schemeClr val="accent6"/>
                </a:solidFill>
                <a:latin typeface="Maiandra GD" panose="020E0502030308020204" pitchFamily="34" charset="0"/>
              </a:rPr>
              <a:t>bully prevention?</a:t>
            </a:r>
            <a:endParaRPr lang="en-US" dirty="0">
              <a:solidFill>
                <a:schemeClr val="accent6"/>
              </a:solidFill>
              <a:latin typeface="Maiandra GD" panose="020E0502030308020204" pitchFamily="34" charset="0"/>
            </a:endParaRPr>
          </a:p>
        </p:txBody>
      </p:sp>
      <p:sp>
        <p:nvSpPr>
          <p:cNvPr id="16387" name="Footer Placeholder 2"/>
          <p:cNvSpPr>
            <a:spLocks noGrp="1"/>
          </p:cNvSpPr>
          <p:nvPr>
            <p:ph type="ftr" sz="quarter" idx="11"/>
          </p:nvPr>
        </p:nvSpPr>
        <p:spPr bwMode="auto">
          <a:xfrm>
            <a:off x="6542087" y="6429496"/>
            <a:ext cx="1916113" cy="39386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40" tIns="45720" rIns="91440" bIns="45720" numCol="1" anchor="t" anchorCtr="0" compatLnSpc="1">
            <a:prstTxWarp prst="textNoShape">
              <a:avLst/>
            </a:prstTxWarp>
          </a:bodyPr>
          <a:lstStyle>
            <a:lvl1pPr eaLnBrk="0" hangingPunct="0">
              <a:defRPr>
                <a:solidFill>
                  <a:schemeClr val="tx1"/>
                </a:solidFill>
                <a:latin typeface="Arial" panose="020B0604020202020204" pitchFamily="34" charset="0"/>
                <a:ea typeface="MS PGothic" panose="020B0600070205080204" pitchFamily="34" charset="-128"/>
              </a:defRPr>
            </a:lvl1pPr>
            <a:lvl2pPr marL="742950" indent="-285750" eaLnBrk="0" hangingPunct="0">
              <a:defRPr>
                <a:solidFill>
                  <a:schemeClr val="tx1"/>
                </a:solidFill>
                <a:latin typeface="Arial" panose="020B0604020202020204" pitchFamily="34" charset="0"/>
                <a:ea typeface="MS PGothic" panose="020B0600070205080204" pitchFamily="34" charset="-128"/>
              </a:defRPr>
            </a:lvl2pPr>
            <a:lvl3pPr marL="1143000" indent="-228600" eaLnBrk="0" hangingPunct="0">
              <a:defRPr>
                <a:solidFill>
                  <a:schemeClr val="tx1"/>
                </a:solidFill>
                <a:latin typeface="Arial" panose="020B0604020202020204" pitchFamily="34" charset="0"/>
                <a:ea typeface="MS PGothic" panose="020B0600070205080204" pitchFamily="34" charset="-128"/>
              </a:defRPr>
            </a:lvl3pPr>
            <a:lvl4pPr marL="1600200" indent="-228600" eaLnBrk="0" hangingPunct="0">
              <a:defRPr>
                <a:solidFill>
                  <a:schemeClr val="tx1"/>
                </a:solidFill>
                <a:latin typeface="Arial" panose="020B0604020202020204" pitchFamily="34" charset="0"/>
                <a:ea typeface="MS PGothic" panose="020B0600070205080204" pitchFamily="34" charset="-128"/>
              </a:defRPr>
            </a:lvl4pPr>
            <a:lvl5pPr marL="2057400" indent="-228600" eaLnBrk="0" hangingPunct="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en-US" sz="900" b="0" i="0" u="none" strike="noStrike" kern="1200" cap="none" spc="0" normalizeH="0" baseline="0" noProof="0" dirty="0" smtClean="0">
                <a:ln>
                  <a:noFill/>
                </a:ln>
                <a:solidFill>
                  <a:srgbClr val="1F497D"/>
                </a:solidFill>
                <a:effectLst/>
                <a:uLnTx/>
                <a:uFillTx/>
                <a:latin typeface="Arial" panose="020B0604020202020204" pitchFamily="34" charset="0"/>
                <a:ea typeface="MS PGothic" panose="020B0600070205080204" pitchFamily="34" charset="-128"/>
                <a:cs typeface="+mn-cs"/>
              </a:rPr>
              <a:t>Scott Ross, University of Oregon</a:t>
            </a:r>
          </a:p>
        </p:txBody>
      </p:sp>
      <p:sp>
        <p:nvSpPr>
          <p:cNvPr id="5" name="Content Placeholder 4"/>
          <p:cNvSpPr>
            <a:spLocks noGrp="1"/>
          </p:cNvSpPr>
          <p:nvPr>
            <p:ph sz="quarter" idx="1"/>
          </p:nvPr>
        </p:nvSpPr>
        <p:spPr>
          <a:xfrm>
            <a:off x="228600" y="1445821"/>
            <a:ext cx="8229600" cy="4937125"/>
          </a:xfrm>
        </p:spPr>
        <p:txBody>
          <a:bodyPr/>
          <a:lstStyle/>
          <a:p>
            <a:pPr eaLnBrk="1" hangingPunct="1">
              <a:buClr>
                <a:schemeClr val="accent6"/>
              </a:buClr>
              <a:buFont typeface="Wingdings" panose="05000000000000000000" pitchFamily="2" charset="2"/>
              <a:buChar char="§"/>
            </a:pPr>
            <a:r>
              <a:rPr lang="en-US" altLang="en-US" sz="2200" dirty="0" smtClean="0">
                <a:latin typeface="Maiandra GD" panose="020E0502030308020204" pitchFamily="34" charset="0"/>
              </a:rPr>
              <a:t>Most Bully Prevention programs focus on the bully and the victim</a:t>
            </a:r>
          </a:p>
          <a:p>
            <a:pPr lvl="2" eaLnBrk="1" hangingPunct="1">
              <a:buClr>
                <a:schemeClr val="accent6"/>
              </a:buClr>
              <a:buFont typeface="Wingdings" panose="05000000000000000000" pitchFamily="2" charset="2"/>
              <a:buChar char="§"/>
            </a:pPr>
            <a:r>
              <a:rPr lang="en-US" altLang="en-US" sz="2200" dirty="0" smtClean="0">
                <a:latin typeface="Maiandra GD" panose="020E0502030308020204" pitchFamily="34" charset="0"/>
              </a:rPr>
              <a:t>Problem #1:  Inadvertent “teaching of bullying”</a:t>
            </a:r>
          </a:p>
          <a:p>
            <a:pPr lvl="2" eaLnBrk="1" hangingPunct="1">
              <a:buClr>
                <a:schemeClr val="accent6"/>
              </a:buClr>
              <a:buFont typeface="Wingdings" panose="05000000000000000000" pitchFamily="2" charset="2"/>
              <a:buChar char="§"/>
            </a:pPr>
            <a:r>
              <a:rPr lang="en-US" altLang="en-US" sz="2200" dirty="0" smtClean="0">
                <a:latin typeface="Maiandra GD" panose="020E0502030308020204" pitchFamily="34" charset="0"/>
              </a:rPr>
              <a:t>Problem #2:  Blame the bully</a:t>
            </a:r>
          </a:p>
          <a:p>
            <a:pPr lvl="2" eaLnBrk="1" hangingPunct="1">
              <a:buClr>
                <a:schemeClr val="accent6"/>
              </a:buClr>
              <a:buFont typeface="Wingdings" panose="05000000000000000000" pitchFamily="2" charset="2"/>
              <a:buChar char="§"/>
            </a:pPr>
            <a:r>
              <a:rPr lang="en-US" altLang="en-US" sz="2200" dirty="0" smtClean="0">
                <a:latin typeface="Maiandra GD" panose="020E0502030308020204" pitchFamily="34" charset="0"/>
              </a:rPr>
              <a:t>Problem #3:  Ignore role of “bystanders”</a:t>
            </a:r>
          </a:p>
          <a:p>
            <a:pPr lvl="2" eaLnBrk="1" hangingPunct="1">
              <a:buClr>
                <a:schemeClr val="accent6"/>
              </a:buClr>
              <a:buFont typeface="Wingdings" panose="05000000000000000000" pitchFamily="2" charset="2"/>
              <a:buChar char="§"/>
            </a:pPr>
            <a:r>
              <a:rPr lang="en-US" altLang="en-US" sz="2200" dirty="0" smtClean="0">
                <a:latin typeface="Maiandra GD" panose="020E0502030308020204" pitchFamily="34" charset="0"/>
              </a:rPr>
              <a:t>Problem #4:  Initial effects without sustained impact.</a:t>
            </a:r>
          </a:p>
          <a:p>
            <a:pPr lvl="2" eaLnBrk="1" hangingPunct="1">
              <a:buClr>
                <a:schemeClr val="accent6"/>
              </a:buClr>
              <a:buFont typeface="Wingdings" panose="05000000000000000000" pitchFamily="2" charset="2"/>
              <a:buChar char="§"/>
            </a:pPr>
            <a:r>
              <a:rPr lang="en-US" altLang="en-US" sz="2200" dirty="0" smtClean="0">
                <a:latin typeface="Maiandra GD" panose="020E0502030308020204" pitchFamily="34" charset="0"/>
              </a:rPr>
              <a:t>Problem #5:  Expensive effort</a:t>
            </a:r>
          </a:p>
          <a:p>
            <a:pPr lvl="2" eaLnBrk="1" hangingPunct="1">
              <a:buClr>
                <a:schemeClr val="accent6"/>
              </a:buClr>
              <a:buFont typeface="Wingdings" panose="05000000000000000000" pitchFamily="2" charset="2"/>
              <a:buChar char="§"/>
            </a:pPr>
            <a:endParaRPr lang="en-US" altLang="en-US" sz="2200" dirty="0" smtClean="0">
              <a:latin typeface="Maiandra GD" panose="020E0502030308020204" pitchFamily="34" charset="0"/>
            </a:endParaRPr>
          </a:p>
          <a:p>
            <a:pPr eaLnBrk="1" hangingPunct="1">
              <a:buClr>
                <a:schemeClr val="accent6"/>
              </a:buClr>
              <a:buFont typeface="Wingdings" panose="05000000000000000000" pitchFamily="2" charset="2"/>
              <a:buChar char="§"/>
            </a:pPr>
            <a:r>
              <a:rPr lang="en-US" altLang="en-US" sz="2200" dirty="0" smtClean="0">
                <a:latin typeface="Maiandra GD" panose="020E0502030308020204" pitchFamily="34" charset="0"/>
              </a:rPr>
              <a:t>What do we need?</a:t>
            </a:r>
          </a:p>
          <a:p>
            <a:pPr lvl="2" eaLnBrk="1" hangingPunct="1">
              <a:buClr>
                <a:schemeClr val="accent6"/>
              </a:buClr>
              <a:buFont typeface="Wingdings" panose="05000000000000000000" pitchFamily="2" charset="2"/>
              <a:buChar char="§"/>
            </a:pPr>
            <a:r>
              <a:rPr lang="en-US" altLang="en-US" sz="2200" dirty="0" smtClean="0">
                <a:latin typeface="Maiandra GD" panose="020E0502030308020204" pitchFamily="34" charset="0"/>
              </a:rPr>
              <a:t>Bully prevention that “fits” with existing behavior support efforts</a:t>
            </a:r>
          </a:p>
          <a:p>
            <a:pPr lvl="2" eaLnBrk="1" hangingPunct="1">
              <a:buClr>
                <a:schemeClr val="accent6"/>
              </a:buClr>
              <a:buFont typeface="Wingdings" panose="05000000000000000000" pitchFamily="2" charset="2"/>
              <a:buChar char="§"/>
            </a:pPr>
            <a:r>
              <a:rPr lang="en-US" altLang="en-US" sz="2200" dirty="0" smtClean="0">
                <a:latin typeface="Maiandra GD" panose="020E0502030308020204" pitchFamily="34" charset="0"/>
              </a:rPr>
              <a:t>Bully PREVENTION, not just remediation</a:t>
            </a:r>
          </a:p>
          <a:p>
            <a:pPr lvl="2" eaLnBrk="1" hangingPunct="1">
              <a:buClr>
                <a:schemeClr val="accent6"/>
              </a:buClr>
              <a:buFont typeface="Wingdings" panose="05000000000000000000" pitchFamily="2" charset="2"/>
              <a:buChar char="§"/>
            </a:pPr>
            <a:r>
              <a:rPr lang="en-US" altLang="en-US" sz="2200" dirty="0" smtClean="0">
                <a:latin typeface="Maiandra GD" panose="020E0502030308020204" pitchFamily="34" charset="0"/>
              </a:rPr>
              <a:t>Bully prevention that is sustainable.</a:t>
            </a:r>
          </a:p>
        </p:txBody>
      </p:sp>
      <p:pic>
        <p:nvPicPr>
          <p:cNvPr id="16390" name="Picture 2" descr="http://youthviolence.edschool.virginia.edu/bullying/images/bullying-research-imag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00143" y="1981200"/>
            <a:ext cx="1527944"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2181627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1" presetClass="entr" presetSubtype="0" fill="hold" nodeType="click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2"/>
          <p:cNvSpPr>
            <a:spLocks noGrp="1" noChangeArrowheads="1"/>
          </p:cNvSpPr>
          <p:nvPr>
            <p:ph type="title"/>
          </p:nvPr>
        </p:nvSpPr>
        <p:spPr/>
        <p:txBody>
          <a:bodyPr>
            <a:normAutofit/>
          </a:bodyPr>
          <a:lstStyle/>
          <a:p>
            <a:pPr eaLnBrk="1" fontAlgn="auto" hangingPunct="1">
              <a:spcAft>
                <a:spcPts val="0"/>
              </a:spcAft>
              <a:defRPr/>
            </a:pPr>
            <a:r>
              <a:rPr lang="en-US" sz="2800" dirty="0">
                <a:solidFill>
                  <a:schemeClr val="accent6"/>
                </a:solidFill>
                <a:latin typeface="Maiandra GD" panose="020E0502030308020204" pitchFamily="34" charset="0"/>
              </a:rPr>
              <a:t>A three part approach </a:t>
            </a:r>
            <a:r>
              <a:rPr lang="en-US" sz="2800" dirty="0" smtClean="0">
                <a:solidFill>
                  <a:schemeClr val="accent6"/>
                </a:solidFill>
                <a:latin typeface="Maiandra GD" panose="020E0502030308020204" pitchFamily="34" charset="0"/>
              </a:rPr>
              <a:t>to school-wide</a:t>
            </a:r>
            <a:r>
              <a:rPr lang="en-US" sz="4000" dirty="0">
                <a:solidFill>
                  <a:schemeClr val="accent6"/>
                </a:solidFill>
                <a:latin typeface="Maiandra GD" panose="020E0502030308020204" pitchFamily="34" charset="0"/>
              </a:rPr>
              <a:t/>
            </a:r>
            <a:br>
              <a:rPr lang="en-US" sz="4000" dirty="0">
                <a:solidFill>
                  <a:schemeClr val="accent6"/>
                </a:solidFill>
                <a:latin typeface="Maiandra GD" panose="020E0502030308020204" pitchFamily="34" charset="0"/>
              </a:rPr>
            </a:br>
            <a:r>
              <a:rPr lang="en-US" sz="4000" dirty="0" smtClean="0">
                <a:solidFill>
                  <a:schemeClr val="accent6"/>
                </a:solidFill>
                <a:latin typeface="Maiandra GD" panose="020E0502030308020204" pitchFamily="34" charset="0"/>
              </a:rPr>
              <a:t>Bully Prevention</a:t>
            </a:r>
            <a:endParaRPr lang="en-US" sz="4000" dirty="0">
              <a:solidFill>
                <a:schemeClr val="accent6"/>
              </a:solidFill>
              <a:latin typeface="Maiandra GD" panose="020E0502030308020204" pitchFamily="34" charset="0"/>
            </a:endParaRPr>
          </a:p>
        </p:txBody>
      </p:sp>
      <p:sp>
        <p:nvSpPr>
          <p:cNvPr id="113667" name="Rectangle 3"/>
          <p:cNvSpPr>
            <a:spLocks noGrp="1" noChangeArrowheads="1"/>
          </p:cNvSpPr>
          <p:nvPr>
            <p:ph type="body" idx="1"/>
          </p:nvPr>
        </p:nvSpPr>
        <p:spPr>
          <a:xfrm>
            <a:off x="457200" y="1371600"/>
            <a:ext cx="8229600" cy="4937125"/>
          </a:xfrm>
        </p:spPr>
        <p:txBody>
          <a:bodyPr/>
          <a:lstStyle/>
          <a:p>
            <a:pPr eaLnBrk="1" hangingPunct="1">
              <a:lnSpc>
                <a:spcPct val="90000"/>
              </a:lnSpc>
            </a:pPr>
            <a:endParaRPr lang="en-US" altLang="en-US" sz="2800" dirty="0" smtClean="0"/>
          </a:p>
          <a:p>
            <a:pPr eaLnBrk="1" hangingPunct="1">
              <a:lnSpc>
                <a:spcPct val="90000"/>
              </a:lnSpc>
              <a:buClr>
                <a:schemeClr val="accent6"/>
              </a:buClr>
            </a:pPr>
            <a:r>
              <a:rPr lang="en-US" altLang="en-US" sz="2800" dirty="0" smtClean="0">
                <a:latin typeface="Maiandra GD" panose="020E0502030308020204" pitchFamily="34" charset="0"/>
              </a:rPr>
              <a:t>Establish a </a:t>
            </a:r>
            <a:r>
              <a:rPr lang="en-US" altLang="en-US" sz="2800" b="1" dirty="0" smtClean="0">
                <a:solidFill>
                  <a:schemeClr val="tx2"/>
                </a:solidFill>
                <a:latin typeface="Maiandra GD" panose="020E0502030308020204" pitchFamily="34" charset="0"/>
              </a:rPr>
              <a:t>whole-school social culture</a:t>
            </a:r>
            <a:r>
              <a:rPr lang="en-US" altLang="en-US" sz="2800" dirty="0" smtClean="0">
                <a:latin typeface="Maiandra GD" panose="020E0502030308020204" pitchFamily="34" charset="0"/>
              </a:rPr>
              <a:t> where positive behavior is “expected” and rewards for bullying are NOT provided.</a:t>
            </a:r>
          </a:p>
          <a:p>
            <a:pPr eaLnBrk="1" hangingPunct="1">
              <a:lnSpc>
                <a:spcPct val="90000"/>
              </a:lnSpc>
              <a:buClr>
                <a:schemeClr val="accent6"/>
              </a:buClr>
            </a:pPr>
            <a:endParaRPr lang="en-US" altLang="en-US" sz="2800" dirty="0" smtClean="0">
              <a:latin typeface="Maiandra GD" panose="020E0502030308020204" pitchFamily="34" charset="0"/>
            </a:endParaRPr>
          </a:p>
          <a:p>
            <a:pPr eaLnBrk="1" hangingPunct="1">
              <a:lnSpc>
                <a:spcPct val="90000"/>
              </a:lnSpc>
              <a:buClr>
                <a:schemeClr val="accent6"/>
              </a:buClr>
            </a:pPr>
            <a:r>
              <a:rPr lang="en-US" altLang="en-US" sz="2800" dirty="0" smtClean="0">
                <a:latin typeface="Maiandra GD" panose="020E0502030308020204" pitchFamily="34" charset="0"/>
              </a:rPr>
              <a:t>Provide training and </a:t>
            </a:r>
            <a:r>
              <a:rPr lang="en-US" altLang="en-US" sz="2800" b="1" dirty="0" smtClean="0">
                <a:solidFill>
                  <a:schemeClr val="tx2"/>
                </a:solidFill>
                <a:latin typeface="Maiandra GD" panose="020E0502030308020204" pitchFamily="34" charset="0"/>
              </a:rPr>
              <a:t>support for adults</a:t>
            </a:r>
            <a:r>
              <a:rPr lang="en-US" altLang="en-US" sz="2800" dirty="0" smtClean="0">
                <a:latin typeface="Maiandra GD" panose="020E0502030308020204" pitchFamily="34" charset="0"/>
              </a:rPr>
              <a:t> to</a:t>
            </a:r>
          </a:p>
          <a:p>
            <a:pPr marL="89297" indent="0" eaLnBrk="1" hangingPunct="1">
              <a:lnSpc>
                <a:spcPct val="90000"/>
              </a:lnSpc>
              <a:buClr>
                <a:schemeClr val="accent6"/>
              </a:buClr>
              <a:buNone/>
            </a:pPr>
            <a:r>
              <a:rPr lang="en-US" altLang="en-US" sz="2800" dirty="0" smtClean="0">
                <a:latin typeface="Maiandra GD" panose="020E0502030308020204" pitchFamily="34" charset="0"/>
              </a:rPr>
              <a:t>   (a) train, (b) </a:t>
            </a:r>
            <a:r>
              <a:rPr lang="en-US" altLang="en-US" sz="2800" dirty="0" err="1" smtClean="0">
                <a:latin typeface="Maiandra GD" panose="020E0502030308020204" pitchFamily="34" charset="0"/>
              </a:rPr>
              <a:t>precorrect</a:t>
            </a:r>
            <a:r>
              <a:rPr lang="en-US" altLang="en-US" sz="2800" dirty="0" smtClean="0">
                <a:latin typeface="Maiandra GD" panose="020E0502030308020204" pitchFamily="34" charset="0"/>
              </a:rPr>
              <a:t>, and (c) provide    </a:t>
            </a:r>
          </a:p>
          <a:p>
            <a:pPr marL="89297" indent="0" eaLnBrk="1" hangingPunct="1">
              <a:lnSpc>
                <a:spcPct val="90000"/>
              </a:lnSpc>
              <a:buClr>
                <a:schemeClr val="accent6"/>
              </a:buClr>
              <a:buNone/>
            </a:pPr>
            <a:r>
              <a:rPr lang="en-US" altLang="en-US" sz="2800" dirty="0">
                <a:latin typeface="Maiandra GD" panose="020E0502030308020204" pitchFamily="34" charset="0"/>
              </a:rPr>
              <a:t> </a:t>
            </a:r>
            <a:r>
              <a:rPr lang="en-US" altLang="en-US" sz="2800" dirty="0" smtClean="0">
                <a:latin typeface="Maiandra GD" panose="020E0502030308020204" pitchFamily="34" charset="0"/>
              </a:rPr>
              <a:t>  consequences for bullying</a:t>
            </a:r>
          </a:p>
          <a:p>
            <a:pPr eaLnBrk="1" hangingPunct="1">
              <a:lnSpc>
                <a:spcPct val="90000"/>
              </a:lnSpc>
              <a:buClr>
                <a:schemeClr val="accent6"/>
              </a:buClr>
            </a:pPr>
            <a:endParaRPr lang="en-US" altLang="en-US" sz="2800" dirty="0" smtClean="0">
              <a:latin typeface="Maiandra GD" panose="020E0502030308020204" pitchFamily="34" charset="0"/>
            </a:endParaRPr>
          </a:p>
          <a:p>
            <a:pPr eaLnBrk="1" hangingPunct="1">
              <a:lnSpc>
                <a:spcPct val="90000"/>
              </a:lnSpc>
              <a:buClr>
                <a:schemeClr val="accent6"/>
              </a:buClr>
            </a:pPr>
            <a:r>
              <a:rPr lang="en-US" altLang="en-US" sz="2800" dirty="0" smtClean="0">
                <a:latin typeface="Maiandra GD" panose="020E0502030308020204" pitchFamily="34" charset="0"/>
              </a:rPr>
              <a:t>Provide direct, </a:t>
            </a:r>
            <a:r>
              <a:rPr lang="en-US" altLang="en-US" sz="2800" b="1" dirty="0" smtClean="0">
                <a:solidFill>
                  <a:schemeClr val="tx2"/>
                </a:solidFill>
                <a:latin typeface="Maiandra GD" panose="020E0502030308020204" pitchFamily="34" charset="0"/>
              </a:rPr>
              <a:t>individualized support</a:t>
            </a:r>
            <a:r>
              <a:rPr lang="en-US" altLang="en-US" sz="2800" dirty="0" smtClean="0">
                <a:latin typeface="Maiandra GD" panose="020E0502030308020204" pitchFamily="34" charset="0"/>
              </a:rPr>
              <a:t> for students who engage in “bullying” or “victim” behaviors</a:t>
            </a:r>
            <a:r>
              <a:rPr lang="en-US" altLang="en-US" sz="2800" dirty="0" smtClean="0"/>
              <a:t>. </a:t>
            </a:r>
          </a:p>
        </p:txBody>
      </p:sp>
      <p:pic>
        <p:nvPicPr>
          <p:cNvPr id="1946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67600" y="0"/>
            <a:ext cx="1571625" cy="1962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4800" y="5919535"/>
            <a:ext cx="1447800" cy="7348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26386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13667">
                                            <p:txEl>
                                              <p:pRg st="1" end="1"/>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13667">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366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3667">
                                            <p:txEl>
                                              <p:pRg st="5" end="5"/>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13667">
                                            <p:txEl>
                                              <p:pRg st="7" end="7"/>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mph" presetSubtype="1" nodeType="clickEffect">
                                  <p:stCondLst>
                                    <p:cond delay="0"/>
                                  </p:stCondLst>
                                  <p:childTnLst>
                                    <p:set>
                                      <p:cBhvr override="childStyle">
                                        <p:cTn id="26" dur="indefinite"/>
                                        <p:tgtEl>
                                          <p:spTgt spid="113667">
                                            <p:txEl>
                                              <p:pRg st="1" end="1"/>
                                            </p:txEl>
                                          </p:spTgt>
                                        </p:tgtEl>
                                        <p:attrNameLst>
                                          <p:attrName>style.fontStyle</p:attrName>
                                        </p:attrNameLst>
                                      </p:cBhvr>
                                      <p:to>
                                        <p:strVal val="normal"/>
                                      </p:to>
                                    </p:set>
                                    <p:set>
                                      <p:cBhvr override="childStyle">
                                        <p:cTn id="27" dur="indefinite"/>
                                        <p:tgtEl>
                                          <p:spTgt spid="113667">
                                            <p:txEl>
                                              <p:pRg st="1" end="1"/>
                                            </p:txEl>
                                          </p:spTgt>
                                        </p:tgtEl>
                                        <p:attrNameLst>
                                          <p:attrName>style.fontWeight</p:attrName>
                                        </p:attrNameLst>
                                      </p:cBhvr>
                                      <p:to>
                                        <p:strVal val="bold"/>
                                      </p:to>
                                    </p:set>
                                    <p:set>
                                      <p:cBhvr override="childStyle">
                                        <p:cTn id="28" dur="indefinite"/>
                                        <p:tgtEl>
                                          <p:spTgt spid="113667">
                                            <p:txEl>
                                              <p:pRg st="1" end="1"/>
                                            </p:txEl>
                                          </p:spTgt>
                                        </p:tgtEl>
                                        <p:attrNameLst>
                                          <p:attrName>style.textDecorationUnderline</p:attrName>
                                        </p:attrNameLst>
                                      </p:cBhvr>
                                      <p:to>
                                        <p:strVal val="false"/>
                                      </p:to>
                                    </p:set>
                                  </p:childTnLst>
                                </p:cTn>
                              </p:par>
                              <p:par>
                                <p:cTn id="29" presetID="5" presetClass="emph" presetSubtype="1" nodeType="withEffect">
                                  <p:stCondLst>
                                    <p:cond delay="0"/>
                                  </p:stCondLst>
                                  <p:childTnLst>
                                    <p:set>
                                      <p:cBhvr override="childStyle">
                                        <p:cTn id="30" dur="indefinite"/>
                                        <p:tgtEl>
                                          <p:spTgt spid="113667">
                                            <p:txEl>
                                              <p:pRg st="3" end="3"/>
                                            </p:txEl>
                                          </p:spTgt>
                                        </p:tgtEl>
                                        <p:attrNameLst>
                                          <p:attrName>style.fontStyle</p:attrName>
                                        </p:attrNameLst>
                                      </p:cBhvr>
                                      <p:to>
                                        <p:strVal val="normal"/>
                                      </p:to>
                                    </p:set>
                                    <p:set>
                                      <p:cBhvr override="childStyle">
                                        <p:cTn id="31" dur="indefinite"/>
                                        <p:tgtEl>
                                          <p:spTgt spid="113667">
                                            <p:txEl>
                                              <p:pRg st="3" end="3"/>
                                            </p:txEl>
                                          </p:spTgt>
                                        </p:tgtEl>
                                        <p:attrNameLst>
                                          <p:attrName>style.fontWeight</p:attrName>
                                        </p:attrNameLst>
                                      </p:cBhvr>
                                      <p:to>
                                        <p:strVal val="bold"/>
                                      </p:to>
                                    </p:set>
                                    <p:set>
                                      <p:cBhvr override="childStyle">
                                        <p:cTn id="32" dur="indefinite"/>
                                        <p:tgtEl>
                                          <p:spTgt spid="113667">
                                            <p:txEl>
                                              <p:pRg st="3" end="3"/>
                                            </p:txEl>
                                          </p:spTgt>
                                        </p:tgtEl>
                                        <p:attrNameLst>
                                          <p:attrName>style.textDecorationUnderline</p:attrName>
                                        </p:attrNameLst>
                                      </p:cBhvr>
                                      <p:to>
                                        <p:strVal val="false"/>
                                      </p:to>
                                    </p:set>
                                  </p:childTnLst>
                                </p:cTn>
                              </p:par>
                              <p:par>
                                <p:cTn id="33" presetID="5" presetClass="emph" presetSubtype="1" nodeType="withEffect">
                                  <p:stCondLst>
                                    <p:cond delay="0"/>
                                  </p:stCondLst>
                                  <p:childTnLst>
                                    <p:set>
                                      <p:cBhvr override="childStyle">
                                        <p:cTn id="34" dur="indefinite"/>
                                        <p:tgtEl>
                                          <p:spTgt spid="113667">
                                            <p:txEl>
                                              <p:pRg st="4" end="4"/>
                                            </p:txEl>
                                          </p:spTgt>
                                        </p:tgtEl>
                                        <p:attrNameLst>
                                          <p:attrName>style.fontStyle</p:attrName>
                                        </p:attrNameLst>
                                      </p:cBhvr>
                                      <p:to>
                                        <p:strVal val="normal"/>
                                      </p:to>
                                    </p:set>
                                    <p:set>
                                      <p:cBhvr override="childStyle">
                                        <p:cTn id="35" dur="indefinite"/>
                                        <p:tgtEl>
                                          <p:spTgt spid="113667">
                                            <p:txEl>
                                              <p:pRg st="4" end="4"/>
                                            </p:txEl>
                                          </p:spTgt>
                                        </p:tgtEl>
                                        <p:attrNameLst>
                                          <p:attrName>style.fontWeight</p:attrName>
                                        </p:attrNameLst>
                                      </p:cBhvr>
                                      <p:to>
                                        <p:strVal val="bold"/>
                                      </p:to>
                                    </p:set>
                                    <p:set>
                                      <p:cBhvr override="childStyle">
                                        <p:cTn id="36" dur="indefinite"/>
                                        <p:tgtEl>
                                          <p:spTgt spid="113667">
                                            <p:txEl>
                                              <p:pRg st="4" end="4"/>
                                            </p:txEl>
                                          </p:spTgt>
                                        </p:tgtEl>
                                        <p:attrNameLst>
                                          <p:attrName>style.textDecorationUnderline</p:attrName>
                                        </p:attrNameLst>
                                      </p:cBhvr>
                                      <p:to>
                                        <p:strVal val="false"/>
                                      </p:to>
                                    </p:set>
                                  </p:childTnLst>
                                </p:cTn>
                              </p:par>
                              <p:par>
                                <p:cTn id="37" presetID="5" presetClass="emph" presetSubtype="1" nodeType="withEffect">
                                  <p:stCondLst>
                                    <p:cond delay="0"/>
                                  </p:stCondLst>
                                  <p:childTnLst>
                                    <p:set>
                                      <p:cBhvr override="childStyle">
                                        <p:cTn id="38" dur="indefinite"/>
                                        <p:tgtEl>
                                          <p:spTgt spid="113667">
                                            <p:txEl>
                                              <p:pRg st="5" end="5"/>
                                            </p:txEl>
                                          </p:spTgt>
                                        </p:tgtEl>
                                        <p:attrNameLst>
                                          <p:attrName>style.fontStyle</p:attrName>
                                        </p:attrNameLst>
                                      </p:cBhvr>
                                      <p:to>
                                        <p:strVal val="normal"/>
                                      </p:to>
                                    </p:set>
                                    <p:set>
                                      <p:cBhvr override="childStyle">
                                        <p:cTn id="39" dur="indefinite"/>
                                        <p:tgtEl>
                                          <p:spTgt spid="113667">
                                            <p:txEl>
                                              <p:pRg st="5" end="5"/>
                                            </p:txEl>
                                          </p:spTgt>
                                        </p:tgtEl>
                                        <p:attrNameLst>
                                          <p:attrName>style.fontWeight</p:attrName>
                                        </p:attrNameLst>
                                      </p:cBhvr>
                                      <p:to>
                                        <p:strVal val="bold"/>
                                      </p:to>
                                    </p:set>
                                    <p:set>
                                      <p:cBhvr override="childStyle">
                                        <p:cTn id="40" dur="indefinite"/>
                                        <p:tgtEl>
                                          <p:spTgt spid="113667">
                                            <p:txEl>
                                              <p:pRg st="5" end="5"/>
                                            </p:txEl>
                                          </p:spTgt>
                                        </p:tgtEl>
                                        <p:attrNameLst>
                                          <p:attrName>style.textDecorationUnderline</p:attrName>
                                        </p:attrNameLst>
                                      </p:cBhvr>
                                      <p:to>
                                        <p:strVal val="fals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solidFill>
                  <a:schemeClr val="accent6"/>
                </a:solidFill>
                <a:latin typeface="Maiandra GD" panose="020E0502030308020204" pitchFamily="34" charset="0"/>
              </a:rPr>
              <a:t>Bully Prevention Curriculum</a:t>
            </a:r>
            <a:endParaRPr lang="en-US" sz="4000" dirty="0">
              <a:solidFill>
                <a:schemeClr val="accent6"/>
              </a:solidFill>
              <a:latin typeface="Maiandra GD" panose="020E0502030308020204" pitchFamily="34" charset="0"/>
            </a:endParaRPr>
          </a:p>
        </p:txBody>
      </p:sp>
      <p:sp>
        <p:nvSpPr>
          <p:cNvPr id="3" name="Content Placeholder 2"/>
          <p:cNvSpPr>
            <a:spLocks noGrp="1"/>
          </p:cNvSpPr>
          <p:nvPr>
            <p:ph idx="1"/>
          </p:nvPr>
        </p:nvSpPr>
        <p:spPr>
          <a:xfrm>
            <a:off x="457200" y="1600200"/>
            <a:ext cx="8229600" cy="4625975"/>
          </a:xfrm>
        </p:spPr>
        <p:txBody>
          <a:bodyPr/>
          <a:lstStyle/>
          <a:p>
            <a:pPr>
              <a:buClr>
                <a:schemeClr val="accent6"/>
              </a:buClr>
              <a:buFont typeface="Wingdings" panose="05000000000000000000" pitchFamily="2" charset="2"/>
              <a:buChar char="§"/>
            </a:pPr>
            <a:r>
              <a:rPr lang="en-US" dirty="0" smtClean="0">
                <a:latin typeface="Maiandra GD" panose="020E0502030308020204" pitchFamily="34" charset="0"/>
              </a:rPr>
              <a:t>Free resources:	</a:t>
            </a:r>
          </a:p>
          <a:p>
            <a:pPr lvl="1">
              <a:buClr>
                <a:schemeClr val="accent6"/>
              </a:buClr>
              <a:buFont typeface="Wingdings" panose="05000000000000000000" pitchFamily="2" charset="2"/>
              <a:buChar char="§"/>
            </a:pPr>
            <a:r>
              <a:rPr lang="en-US" dirty="0">
                <a:latin typeface="Maiandra GD" panose="020E0502030308020204" pitchFamily="34" charset="0"/>
              </a:rPr>
              <a:t>http://www.pbis.org/school/bully-prevention</a:t>
            </a:r>
          </a:p>
        </p:txBody>
      </p:sp>
      <p:pic>
        <p:nvPicPr>
          <p:cNvPr id="6" name="Picture 5"/>
          <p:cNvPicPr>
            <a:picLocks noChangeAspect="1"/>
          </p:cNvPicPr>
          <p:nvPr/>
        </p:nvPicPr>
        <p:blipFill>
          <a:blip r:embed="rId3"/>
          <a:stretch>
            <a:fillRect/>
          </a:stretch>
        </p:blipFill>
        <p:spPr>
          <a:xfrm>
            <a:off x="5562600" y="2666808"/>
            <a:ext cx="2857647" cy="3733992"/>
          </a:xfrm>
          <a:prstGeom prst="rect">
            <a:avLst/>
          </a:prstGeom>
        </p:spPr>
      </p:pic>
      <p:pic>
        <p:nvPicPr>
          <p:cNvPr id="7" name="Picture 6"/>
          <p:cNvPicPr>
            <a:picLocks noChangeAspect="1"/>
          </p:cNvPicPr>
          <p:nvPr/>
        </p:nvPicPr>
        <p:blipFill>
          <a:blip r:embed="rId4"/>
          <a:stretch>
            <a:fillRect/>
          </a:stretch>
        </p:blipFill>
        <p:spPr>
          <a:xfrm>
            <a:off x="2103246" y="2692209"/>
            <a:ext cx="2889398" cy="3708591"/>
          </a:xfrm>
          <a:prstGeom prst="rect">
            <a:avLst/>
          </a:prstGeom>
        </p:spPr>
      </p:pic>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4800" y="6019799"/>
            <a:ext cx="1250263" cy="63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1518976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449256419"/>
              </p:ext>
            </p:extLst>
          </p:nvPr>
        </p:nvGraphicFramePr>
        <p:xfrm>
          <a:off x="402106" y="1752600"/>
          <a:ext cx="8437093" cy="3810000"/>
        </p:xfrm>
        <a:graphic>
          <a:graphicData uri="http://schemas.openxmlformats.org/drawingml/2006/table">
            <a:tbl>
              <a:tblPr firstRow="1" bandRow="1">
                <a:tableStyleId>{69012ECD-51FC-41F1-AA8D-1B2483CD663E}</a:tableStyleId>
              </a:tblPr>
              <a:tblGrid>
                <a:gridCol w="3615897">
                  <a:extLst>
                    <a:ext uri="{9D8B030D-6E8A-4147-A177-3AD203B41FA5}">
                      <a16:colId xmlns:a16="http://schemas.microsoft.com/office/drawing/2014/main" val="20000"/>
                    </a:ext>
                  </a:extLst>
                </a:gridCol>
                <a:gridCol w="2773357">
                  <a:extLst>
                    <a:ext uri="{9D8B030D-6E8A-4147-A177-3AD203B41FA5}">
                      <a16:colId xmlns:a16="http://schemas.microsoft.com/office/drawing/2014/main" val="20001"/>
                    </a:ext>
                  </a:extLst>
                </a:gridCol>
                <a:gridCol w="2047839">
                  <a:extLst>
                    <a:ext uri="{9D8B030D-6E8A-4147-A177-3AD203B41FA5}">
                      <a16:colId xmlns:a16="http://schemas.microsoft.com/office/drawing/2014/main" val="20002"/>
                    </a:ext>
                  </a:extLst>
                </a:gridCol>
              </a:tblGrid>
              <a:tr h="1000057">
                <a:tc>
                  <a:txBody>
                    <a:bodyPr/>
                    <a:lstStyle/>
                    <a:p>
                      <a:r>
                        <a:rPr lang="en-US" sz="2400" dirty="0" smtClean="0">
                          <a:latin typeface="Maiandra GD" panose="020E0502030308020204" pitchFamily="34" charset="0"/>
                        </a:rPr>
                        <a:t>Guiding</a:t>
                      </a:r>
                      <a:r>
                        <a:rPr lang="en-US" sz="2400" baseline="0" dirty="0" smtClean="0">
                          <a:latin typeface="Maiandra GD" panose="020E0502030308020204" pitchFamily="34" charset="0"/>
                        </a:rPr>
                        <a:t> question</a:t>
                      </a:r>
                      <a:endParaRPr lang="en-US" sz="2400" dirty="0">
                        <a:latin typeface="Maiandra GD" panose="020E0502030308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dirty="0" smtClean="0">
                          <a:latin typeface="Maiandra GD" panose="020E0502030308020204" pitchFamily="34" charset="0"/>
                        </a:rPr>
                        <a:t>Team</a:t>
                      </a:r>
                      <a:r>
                        <a:rPr lang="en-US" sz="2400" baseline="0" dirty="0" smtClean="0">
                          <a:latin typeface="Maiandra GD" panose="020E0502030308020204" pitchFamily="34" charset="0"/>
                        </a:rPr>
                        <a:t> task</a:t>
                      </a:r>
                      <a:endParaRPr lang="en-US" sz="2400" dirty="0">
                        <a:latin typeface="Maiandra GD" panose="020E0502030308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dirty="0" smtClean="0">
                          <a:latin typeface="Maiandra GD" panose="020E0502030308020204" pitchFamily="34" charset="0"/>
                        </a:rPr>
                        <a:t>Use</a:t>
                      </a:r>
                      <a:endParaRPr lang="en-US" sz="2400" dirty="0">
                        <a:latin typeface="Maiandra GD" panose="020E0502030308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09943">
                <a:tc>
                  <a:txBody>
                    <a:bodyPr/>
                    <a:lstStyle/>
                    <a:p>
                      <a:pPr algn="l" eaLnBrk="1" hangingPunct="1"/>
                      <a:r>
                        <a:rPr lang="en-US" altLang="en-US" sz="2400" kern="1200" dirty="0" smtClean="0">
                          <a:solidFill>
                            <a:schemeClr val="tx1"/>
                          </a:solidFill>
                          <a:latin typeface="Maiandra GD" panose="020E0502030308020204" pitchFamily="34" charset="0"/>
                          <a:ea typeface="+mn-ea"/>
                          <a:cs typeface="+mn-cs"/>
                        </a:rPr>
                        <a:t>How will you incorporate</a:t>
                      </a:r>
                      <a:r>
                        <a:rPr lang="en-US" altLang="en-US" sz="2400" kern="1200" baseline="0" dirty="0" smtClean="0">
                          <a:solidFill>
                            <a:schemeClr val="tx1"/>
                          </a:solidFill>
                          <a:latin typeface="Maiandra GD" panose="020E0502030308020204" pitchFamily="34" charset="0"/>
                          <a:ea typeface="+mn-ea"/>
                          <a:cs typeface="+mn-cs"/>
                        </a:rPr>
                        <a:t> the Bully Prevention Curriculum into your PBIS lessons?</a:t>
                      </a:r>
                      <a:endParaRPr lang="en-US" altLang="en-US" sz="2400" kern="1200" dirty="0" smtClean="0">
                        <a:solidFill>
                          <a:schemeClr val="tx1"/>
                        </a:solidFill>
                        <a:latin typeface="Maiandra GD" panose="020E0502030308020204" pitchFamily="34" charset="0"/>
                        <a:ea typeface="+mn-ea"/>
                        <a:cs typeface="+mn-cs"/>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en-US" sz="2400" kern="1200" dirty="0" smtClean="0">
                          <a:solidFill>
                            <a:schemeClr val="tx1"/>
                          </a:solidFill>
                          <a:latin typeface="Maiandra GD" panose="020E0502030308020204" pitchFamily="34" charset="0"/>
                          <a:ea typeface="+mn-ea"/>
                          <a:cs typeface="+mn-cs"/>
                        </a:rPr>
                        <a:t>Develop a plan to include the Bully</a:t>
                      </a:r>
                      <a:r>
                        <a:rPr lang="en-US" altLang="en-US" sz="2400" kern="1200" baseline="0" dirty="0" smtClean="0">
                          <a:solidFill>
                            <a:schemeClr val="tx1"/>
                          </a:solidFill>
                          <a:latin typeface="Maiandra GD" panose="020E0502030308020204" pitchFamily="34" charset="0"/>
                          <a:ea typeface="+mn-ea"/>
                          <a:cs typeface="+mn-cs"/>
                        </a:rPr>
                        <a:t> Prevention lessons with your PBIS expectations lessons.</a:t>
                      </a:r>
                      <a:endParaRPr lang="en-US" altLang="en-US" sz="2400" kern="1200" dirty="0" smtClean="0">
                        <a:solidFill>
                          <a:schemeClr val="tx1"/>
                        </a:solidFill>
                        <a:latin typeface="Maiandra GD" panose="020E0502030308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baseline="0" dirty="0" smtClean="0">
                          <a:solidFill>
                            <a:schemeClr val="tx1"/>
                          </a:solidFill>
                          <a:latin typeface="Maiandra GD" panose="020E0502030308020204" pitchFamily="34" charset="0"/>
                        </a:rPr>
                        <a:t>School Year Calendar/</a:t>
                      </a:r>
                    </a:p>
                    <a:p>
                      <a:r>
                        <a:rPr lang="en-US" sz="2400" b="1" baseline="0" dirty="0" smtClean="0">
                          <a:solidFill>
                            <a:schemeClr val="tx1"/>
                          </a:solidFill>
                          <a:latin typeface="Maiandra GD" panose="020E0502030308020204" pitchFamily="34" charset="0"/>
                        </a:rPr>
                        <a:t>Action Plan</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3"/>
          <a:stretch>
            <a:fillRect/>
          </a:stretch>
        </p:blipFill>
        <p:spPr>
          <a:xfrm>
            <a:off x="402106" y="228600"/>
            <a:ext cx="5291787" cy="1280271"/>
          </a:xfrm>
          <a:prstGeom prst="rect">
            <a:avLst/>
          </a:prstGeom>
        </p:spPr>
      </p:pic>
      <p:pic>
        <p:nvPicPr>
          <p:cNvPr id="9" name="Picture 8"/>
          <p:cNvPicPr>
            <a:picLocks noChangeAspect="1"/>
          </p:cNvPicPr>
          <p:nvPr/>
        </p:nvPicPr>
        <p:blipFill>
          <a:blip r:embed="rId4"/>
          <a:stretch>
            <a:fillRect/>
          </a:stretch>
        </p:blipFill>
        <p:spPr>
          <a:xfrm>
            <a:off x="6705600" y="228600"/>
            <a:ext cx="2304415" cy="1092321"/>
          </a:xfrm>
          <a:prstGeom prst="rect">
            <a:avLst/>
          </a:prstGeom>
        </p:spPr>
      </p:pic>
      <p:pic>
        <p:nvPicPr>
          <p:cNvPr id="7" name="Picture 6"/>
          <p:cNvPicPr>
            <a:picLocks noChangeAspect="1"/>
          </p:cNvPicPr>
          <p:nvPr/>
        </p:nvPicPr>
        <p:blipFill>
          <a:blip r:embed="rId5"/>
          <a:stretch>
            <a:fillRect/>
          </a:stretch>
        </p:blipFill>
        <p:spPr>
          <a:xfrm>
            <a:off x="228600" y="5806329"/>
            <a:ext cx="1668624" cy="844051"/>
          </a:xfrm>
          <a:prstGeom prst="rect">
            <a:avLst/>
          </a:prstGeom>
        </p:spPr>
      </p:pic>
    </p:spTree>
    <p:extLst>
      <p:ext uri="{BB962C8B-B14F-4D97-AF65-F5344CB8AC3E}">
        <p14:creationId xmlns:p14="http://schemas.microsoft.com/office/powerpoint/2010/main" val="632546061"/>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gradFill rotWithShape="0">
          <a:gsLst>
            <a:gs pos="0">
              <a:srgbClr val="595959"/>
            </a:gs>
            <a:gs pos="50000">
              <a:srgbClr val="C2D1ED"/>
            </a:gs>
            <a:gs pos="100000">
              <a:srgbClr val="E1E8F5"/>
            </a:gs>
          </a:gsLst>
          <a:lin ang="162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264150" y="4038600"/>
            <a:ext cx="8763000" cy="1227582"/>
          </a:xfrm>
        </p:spPr>
        <p:txBody>
          <a:bodyPr>
            <a:normAutofit fontScale="90000"/>
          </a:bodyPr>
          <a:lstStyle/>
          <a:p>
            <a:pPr algn="ctr">
              <a:defRPr/>
            </a:pPr>
            <a:r>
              <a:rPr lang="en-US" sz="6000" dirty="0" smtClean="0">
                <a:solidFill>
                  <a:schemeClr val="bg1"/>
                </a:solidFill>
                <a:latin typeface="Maiandra GD" panose="020E0502030308020204" pitchFamily="34" charset="0"/>
              </a:rPr>
              <a:t>Planning for Preservice </a:t>
            </a:r>
            <a:br>
              <a:rPr lang="en-US" sz="6000" dirty="0" smtClean="0">
                <a:solidFill>
                  <a:schemeClr val="bg1"/>
                </a:solidFill>
                <a:latin typeface="Maiandra GD" panose="020E0502030308020204" pitchFamily="34" charset="0"/>
              </a:rPr>
            </a:br>
            <a:r>
              <a:rPr lang="en-US" sz="6000" dirty="0" smtClean="0">
                <a:solidFill>
                  <a:schemeClr val="bg1"/>
                </a:solidFill>
                <a:latin typeface="Maiandra GD" panose="020E0502030308020204" pitchFamily="34" charset="0"/>
              </a:rPr>
              <a:t>and Kickoff</a:t>
            </a:r>
            <a:endParaRPr lang="en-US" sz="6000" dirty="0">
              <a:solidFill>
                <a:schemeClr val="bg1"/>
              </a:solidFill>
              <a:latin typeface="Maiandra GD" panose="020E0502030308020204" pitchFamily="34" charset="0"/>
            </a:endParaRPr>
          </a:p>
        </p:txBody>
      </p:sp>
      <p:pic>
        <p:nvPicPr>
          <p:cNvPr id="14848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150" y="6019800"/>
            <a:ext cx="1250263" cy="63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473950" y="563840"/>
            <a:ext cx="4343400" cy="2721142"/>
          </a:xfrm>
          <a:prstGeom prst="rect">
            <a:avLst/>
          </a:prstGeom>
        </p:spPr>
      </p:pic>
    </p:spTree>
    <p:extLst>
      <p:ext uri="{BB962C8B-B14F-4D97-AF65-F5344CB8AC3E}">
        <p14:creationId xmlns:p14="http://schemas.microsoft.com/office/powerpoint/2010/main" val="4265397021"/>
      </p:ext>
    </p:extLst>
  </p:cSld>
  <p:clrMapOvr>
    <a:masterClrMapping/>
  </p:clrMapOvr>
  <p:transition spd="slow">
    <p:blinds dir="vert"/>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celeb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145348"/>
            <a:ext cx="2209800" cy="128860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465372" y="312738"/>
            <a:ext cx="4648200" cy="838200"/>
          </a:xfrm>
        </p:spPr>
        <p:txBody>
          <a:bodyPr>
            <a:normAutofit/>
          </a:bodyPr>
          <a:lstStyle/>
          <a:p>
            <a:r>
              <a:rPr lang="en-US" sz="4400" b="1" u="sng" dirty="0" err="1" smtClean="0">
                <a:solidFill>
                  <a:schemeClr val="accent6"/>
                </a:solidFill>
                <a:latin typeface="Maiandra GD" panose="020E0502030308020204" pitchFamily="34" charset="0"/>
              </a:rPr>
              <a:t>Preservice</a:t>
            </a:r>
            <a:r>
              <a:rPr lang="en-US" sz="4400" b="1" u="sng" dirty="0" smtClean="0">
                <a:solidFill>
                  <a:schemeClr val="accent6"/>
                </a:solidFill>
                <a:latin typeface="Maiandra GD" panose="020E0502030308020204" pitchFamily="34" charset="0"/>
              </a:rPr>
              <a:t>/Kickoff</a:t>
            </a:r>
            <a:endParaRPr lang="en-US" sz="4400" b="1" u="sng" dirty="0">
              <a:solidFill>
                <a:schemeClr val="accent6"/>
              </a:solidFill>
              <a:latin typeface="Maiandra GD" panose="020E0502030308020204" pitchFamily="34" charset="0"/>
            </a:endParaRPr>
          </a:p>
        </p:txBody>
      </p:sp>
      <p:sp>
        <p:nvSpPr>
          <p:cNvPr id="3" name="Content Placeholder 2"/>
          <p:cNvSpPr>
            <a:spLocks noGrp="1"/>
          </p:cNvSpPr>
          <p:nvPr>
            <p:ph sz="quarter" idx="1"/>
          </p:nvPr>
        </p:nvSpPr>
        <p:spPr>
          <a:xfrm>
            <a:off x="307975" y="1518958"/>
            <a:ext cx="8996446" cy="5339042"/>
          </a:xfrm>
        </p:spPr>
        <p:txBody>
          <a:bodyPr>
            <a:noAutofit/>
          </a:bodyPr>
          <a:lstStyle/>
          <a:p>
            <a:pPr marL="119062" indent="0">
              <a:lnSpc>
                <a:spcPct val="120000"/>
              </a:lnSpc>
              <a:buClr>
                <a:schemeClr val="accent6"/>
              </a:buClr>
              <a:buNone/>
            </a:pPr>
            <a:r>
              <a:rPr lang="en-US" sz="1900" dirty="0">
                <a:latin typeface="Maiandra GD" panose="020E0502030308020204" pitchFamily="34" charset="0"/>
              </a:rPr>
              <a:t>Why a big Kick-Off Day?</a:t>
            </a:r>
          </a:p>
          <a:p>
            <a:pPr lvl="1">
              <a:lnSpc>
                <a:spcPct val="120000"/>
              </a:lnSpc>
              <a:buClr>
                <a:schemeClr val="accent6"/>
              </a:buClr>
              <a:buFont typeface="Wingdings" panose="05000000000000000000" pitchFamily="2" charset="2"/>
              <a:buChar char="§"/>
            </a:pPr>
            <a:r>
              <a:rPr lang="en-US" sz="1900" dirty="0">
                <a:latin typeface="Maiandra GD" panose="020E0502030308020204" pitchFamily="34" charset="0"/>
              </a:rPr>
              <a:t>Communication of school-wide cultural shifts</a:t>
            </a:r>
          </a:p>
          <a:p>
            <a:pPr lvl="1">
              <a:lnSpc>
                <a:spcPct val="120000"/>
              </a:lnSpc>
              <a:buClr>
                <a:schemeClr val="accent6"/>
              </a:buClr>
              <a:buFont typeface="Wingdings" panose="05000000000000000000" pitchFamily="2" charset="2"/>
              <a:buChar char="§"/>
            </a:pPr>
            <a:r>
              <a:rPr lang="en-US" sz="1900" dirty="0">
                <a:latin typeface="Maiandra GD" panose="020E0502030308020204" pitchFamily="34" charset="0"/>
              </a:rPr>
              <a:t>Commonalities in language and expected behaviors</a:t>
            </a:r>
          </a:p>
          <a:p>
            <a:pPr marL="119062" indent="0">
              <a:lnSpc>
                <a:spcPct val="120000"/>
              </a:lnSpc>
              <a:buClr>
                <a:schemeClr val="accent6"/>
              </a:buClr>
              <a:buNone/>
            </a:pPr>
            <a:r>
              <a:rPr lang="en-US" sz="1900" dirty="0">
                <a:latin typeface="Maiandra GD" panose="020E0502030308020204" pitchFamily="34" charset="0"/>
              </a:rPr>
              <a:t>Who is involved?</a:t>
            </a:r>
          </a:p>
          <a:p>
            <a:pPr lvl="1">
              <a:lnSpc>
                <a:spcPct val="120000"/>
              </a:lnSpc>
              <a:buClr>
                <a:schemeClr val="accent6"/>
              </a:buClr>
              <a:buFont typeface="Wingdings" panose="05000000000000000000" pitchFamily="2" charset="2"/>
              <a:buChar char="§"/>
            </a:pPr>
            <a:r>
              <a:rPr lang="en-US" sz="1900" dirty="0" smtClean="0">
                <a:latin typeface="Maiandra GD" panose="020E0502030308020204" pitchFamily="34" charset="0"/>
              </a:rPr>
              <a:t>Staff</a:t>
            </a:r>
            <a:r>
              <a:rPr lang="en-US" sz="1900" dirty="0">
                <a:latin typeface="Maiandra GD" panose="020E0502030308020204" pitchFamily="34" charset="0"/>
              </a:rPr>
              <a:t>: decide who will present; who will monitor; who is in charge of what</a:t>
            </a:r>
          </a:p>
          <a:p>
            <a:pPr lvl="1">
              <a:lnSpc>
                <a:spcPct val="120000"/>
              </a:lnSpc>
              <a:buClr>
                <a:schemeClr val="accent6"/>
              </a:buClr>
              <a:buFont typeface="Wingdings" panose="05000000000000000000" pitchFamily="2" charset="2"/>
              <a:buChar char="§"/>
            </a:pPr>
            <a:r>
              <a:rPr lang="en-US" sz="1900" dirty="0">
                <a:latin typeface="Maiandra GD" panose="020E0502030308020204" pitchFamily="34" charset="0"/>
              </a:rPr>
              <a:t>Parent/Community: participating? Responsibility? Presenting?</a:t>
            </a:r>
          </a:p>
          <a:p>
            <a:pPr marL="119062" indent="0">
              <a:lnSpc>
                <a:spcPct val="120000"/>
              </a:lnSpc>
              <a:buClr>
                <a:schemeClr val="accent6"/>
              </a:buClr>
              <a:buNone/>
            </a:pPr>
            <a:r>
              <a:rPr lang="en-US" sz="1900" dirty="0">
                <a:latin typeface="Maiandra GD" panose="020E0502030308020204" pitchFamily="34" charset="0"/>
              </a:rPr>
              <a:t>What do you teach?</a:t>
            </a:r>
          </a:p>
          <a:p>
            <a:pPr lvl="1">
              <a:lnSpc>
                <a:spcPct val="120000"/>
              </a:lnSpc>
              <a:buClr>
                <a:schemeClr val="accent6"/>
              </a:buClr>
              <a:buFont typeface="Wingdings" panose="05000000000000000000" pitchFamily="2" charset="2"/>
              <a:buChar char="§"/>
            </a:pPr>
            <a:r>
              <a:rPr lang="en-US" sz="1900" dirty="0">
                <a:latin typeface="Maiandra GD" panose="020E0502030308020204" pitchFamily="34" charset="0"/>
              </a:rPr>
              <a:t>Positive behaviors </a:t>
            </a:r>
            <a:r>
              <a:rPr lang="en-US" sz="1900" dirty="0" smtClean="0">
                <a:latin typeface="Maiandra GD" panose="020E0502030308020204" pitchFamily="34" charset="0"/>
              </a:rPr>
              <a:t>for each area of your matrix</a:t>
            </a:r>
            <a:endParaRPr lang="en-US" sz="1900" dirty="0">
              <a:latin typeface="Maiandra GD" panose="020E0502030308020204" pitchFamily="34" charset="0"/>
            </a:endParaRPr>
          </a:p>
          <a:p>
            <a:pPr marL="119062" indent="0">
              <a:lnSpc>
                <a:spcPct val="120000"/>
              </a:lnSpc>
              <a:buClr>
                <a:schemeClr val="accent6"/>
              </a:buClr>
              <a:buNone/>
            </a:pPr>
            <a:r>
              <a:rPr lang="en-US" sz="1900" dirty="0" smtClean="0">
                <a:latin typeface="Maiandra GD" panose="020E0502030308020204" pitchFamily="34" charset="0"/>
              </a:rPr>
              <a:t>Where </a:t>
            </a:r>
            <a:r>
              <a:rPr lang="en-US" sz="1900" dirty="0">
                <a:latin typeface="Maiandra GD" panose="020E0502030308020204" pitchFamily="34" charset="0"/>
              </a:rPr>
              <a:t>do you focus the rotations?</a:t>
            </a:r>
          </a:p>
          <a:p>
            <a:pPr lvl="1">
              <a:lnSpc>
                <a:spcPct val="120000"/>
              </a:lnSpc>
              <a:buClr>
                <a:schemeClr val="accent6"/>
              </a:buClr>
              <a:buFont typeface="Wingdings" panose="05000000000000000000" pitchFamily="2" charset="2"/>
              <a:buChar char="§"/>
            </a:pPr>
            <a:r>
              <a:rPr lang="en-US" sz="1900" dirty="0">
                <a:latin typeface="Maiandra GD" panose="020E0502030308020204" pitchFamily="34" charset="0"/>
              </a:rPr>
              <a:t>In your </a:t>
            </a:r>
            <a:r>
              <a:rPr lang="en-US" sz="1900" dirty="0" smtClean="0">
                <a:latin typeface="Maiandra GD" panose="020E0502030308020204" pitchFamily="34" charset="0"/>
              </a:rPr>
              <a:t>agreed upon common areas</a:t>
            </a:r>
          </a:p>
          <a:p>
            <a:pPr lvl="1">
              <a:lnSpc>
                <a:spcPct val="120000"/>
              </a:lnSpc>
              <a:buClr>
                <a:schemeClr val="accent6"/>
              </a:buClr>
              <a:buFont typeface="Wingdings" panose="05000000000000000000" pitchFamily="2" charset="2"/>
              <a:buChar char="§"/>
            </a:pPr>
            <a:r>
              <a:rPr lang="en-US" sz="1900" dirty="0" smtClean="0">
                <a:latin typeface="Maiandra GD" panose="020E0502030308020204" pitchFamily="34" charset="0"/>
              </a:rPr>
              <a:t>Historic </a:t>
            </a:r>
            <a:r>
              <a:rPr lang="en-US" sz="1900" dirty="0">
                <a:latin typeface="Maiandra GD" panose="020E0502030308020204" pitchFamily="34" charset="0"/>
              </a:rPr>
              <a:t>or potential problem </a:t>
            </a:r>
            <a:r>
              <a:rPr lang="en-US" sz="1900" dirty="0" smtClean="0">
                <a:latin typeface="Maiandra GD" panose="020E0502030308020204" pitchFamily="34" charset="0"/>
              </a:rPr>
              <a:t>areas??</a:t>
            </a:r>
            <a:endParaRPr lang="en-US" sz="1900" dirty="0">
              <a:latin typeface="Maiandra GD" panose="020E0502030308020204" pitchFamily="34" charset="0"/>
            </a:endParaRPr>
          </a:p>
          <a:p>
            <a:pPr marL="119062" indent="0">
              <a:lnSpc>
                <a:spcPct val="120000"/>
              </a:lnSpc>
              <a:buClr>
                <a:schemeClr val="accent6"/>
              </a:buClr>
              <a:buNone/>
            </a:pPr>
            <a:r>
              <a:rPr lang="en-US" sz="1900" dirty="0">
                <a:latin typeface="Maiandra GD" panose="020E0502030308020204" pitchFamily="34" charset="0"/>
              </a:rPr>
              <a:t>When do you do the “Big Day”?</a:t>
            </a:r>
          </a:p>
          <a:p>
            <a:pPr lvl="1">
              <a:lnSpc>
                <a:spcPct val="120000"/>
              </a:lnSpc>
              <a:buClr>
                <a:schemeClr val="accent6"/>
              </a:buClr>
              <a:buFont typeface="Wingdings" panose="05000000000000000000" pitchFamily="2" charset="2"/>
              <a:buChar char="§"/>
            </a:pPr>
            <a:r>
              <a:rPr lang="en-US" sz="1900" dirty="0" smtClean="0">
                <a:latin typeface="Maiandra GD" panose="020E0502030308020204" pitchFamily="34" charset="0"/>
              </a:rPr>
              <a:t>Whenever it is right for your school…</a:t>
            </a:r>
            <a:endParaRPr lang="en-US" sz="1900" dirty="0">
              <a:latin typeface="Maiandra GD" panose="020E0502030308020204" pitchFamily="34" charset="0"/>
            </a:endParaRPr>
          </a:p>
        </p:txBody>
      </p:sp>
      <p:sp>
        <p:nvSpPr>
          <p:cNvPr id="5" name="AutoShape 2" descr="Image result for celebra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a:ea typeface="+mn-ea"/>
              <a:cs typeface="+mn-cs"/>
            </a:endParaRPr>
          </a:p>
        </p:txBody>
      </p:sp>
      <p:sp>
        <p:nvSpPr>
          <p:cNvPr id="6" name="AutoShape 4" descr="Image result for celebration"/>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orbel"/>
              <a:ea typeface="+mn-ea"/>
              <a:cs typeface="+mn-cs"/>
            </a:endParaRPr>
          </a:p>
        </p:txBody>
      </p:sp>
      <p:pic>
        <p:nvPicPr>
          <p:cNvPr id="9"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20739" y="5943600"/>
            <a:ext cx="14668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132422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1000"/>
                                        <p:tgtEl>
                                          <p:spTgt spid="3">
                                            <p:txEl>
                                              <p:pRg st="1" end="1"/>
                                            </p:txEl>
                                          </p:spTgt>
                                        </p:tgtEl>
                                      </p:cBhvr>
                                    </p:animEffect>
                                    <p:anim calcmode="lin" valueType="num">
                                      <p:cBhvr>
                                        <p:cTn id="8"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
                                            <p:txEl>
                                              <p:pRg st="4" end="4"/>
                                            </p:txEl>
                                          </p:spTgt>
                                        </p:tgtEl>
                                        <p:attrNameLst>
                                          <p:attrName>style.visibility</p:attrName>
                                        </p:attrNameLst>
                                      </p:cBhvr>
                                      <p:to>
                                        <p:strVal val="visible"/>
                                      </p:to>
                                    </p:set>
                                    <p:animEffect transition="in" filter="fade">
                                      <p:cBhvr>
                                        <p:cTn id="26" dur="1000"/>
                                        <p:tgtEl>
                                          <p:spTgt spid="3">
                                            <p:txEl>
                                              <p:pRg st="4" end="4"/>
                                            </p:txEl>
                                          </p:spTgt>
                                        </p:tgtEl>
                                      </p:cBhvr>
                                    </p:animEffect>
                                    <p:anim calcmode="lin" valueType="num">
                                      <p:cBhvr>
                                        <p:cTn id="27"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8" dur="1000" fill="hold"/>
                                        <p:tgtEl>
                                          <p:spTgt spid="3">
                                            <p:txEl>
                                              <p:pRg st="4" end="4"/>
                                            </p:txEl>
                                          </p:spTgt>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Effect transition="in" filter="fade">
                                      <p:cBhvr>
                                        <p:cTn id="31" dur="1000"/>
                                        <p:tgtEl>
                                          <p:spTgt spid="3">
                                            <p:txEl>
                                              <p:pRg st="5" end="5"/>
                                            </p:txEl>
                                          </p:spTgt>
                                        </p:tgtEl>
                                      </p:cBhvr>
                                    </p:animEffect>
                                    <p:anim calcmode="lin" valueType="num">
                                      <p:cBhvr>
                                        <p:cTn id="32"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3"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3">
                                            <p:txEl>
                                              <p:pRg st="6" end="6"/>
                                            </p:txEl>
                                          </p:spTgt>
                                        </p:tgtEl>
                                        <p:attrNameLst>
                                          <p:attrName>style.visibility</p:attrName>
                                        </p:attrNameLst>
                                      </p:cBhvr>
                                      <p:to>
                                        <p:strVal val="visible"/>
                                      </p:to>
                                    </p:set>
                                    <p:animEffect transition="in" filter="fade">
                                      <p:cBhvr>
                                        <p:cTn id="38" dur="1000"/>
                                        <p:tgtEl>
                                          <p:spTgt spid="3">
                                            <p:txEl>
                                              <p:pRg st="6" end="6"/>
                                            </p:txEl>
                                          </p:spTgt>
                                        </p:tgtEl>
                                      </p:cBhvr>
                                    </p:animEffect>
                                    <p:anim calcmode="lin" valueType="num">
                                      <p:cBhvr>
                                        <p:cTn id="39"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0"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3">
                                            <p:txEl>
                                              <p:pRg st="7" end="7"/>
                                            </p:txEl>
                                          </p:spTgt>
                                        </p:tgtEl>
                                        <p:attrNameLst>
                                          <p:attrName>style.visibility</p:attrName>
                                        </p:attrNameLst>
                                      </p:cBhvr>
                                      <p:to>
                                        <p:strVal val="visible"/>
                                      </p:to>
                                    </p:set>
                                    <p:animEffect transition="in" filter="fade">
                                      <p:cBhvr>
                                        <p:cTn id="45" dur="1000"/>
                                        <p:tgtEl>
                                          <p:spTgt spid="3">
                                            <p:txEl>
                                              <p:pRg st="7" end="7"/>
                                            </p:txEl>
                                          </p:spTgt>
                                        </p:tgtEl>
                                      </p:cBhvr>
                                    </p:animEffect>
                                    <p:anim calcmode="lin" valueType="num">
                                      <p:cBhvr>
                                        <p:cTn id="46"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3">
                                            <p:txEl>
                                              <p:pRg st="8" end="8"/>
                                            </p:txEl>
                                          </p:spTgt>
                                        </p:tgtEl>
                                        <p:attrNameLst>
                                          <p:attrName>style.visibility</p:attrName>
                                        </p:attrNameLst>
                                      </p:cBhvr>
                                      <p:to>
                                        <p:strVal val="visible"/>
                                      </p:to>
                                    </p:set>
                                    <p:animEffect transition="in" filter="fade">
                                      <p:cBhvr>
                                        <p:cTn id="52" dur="1000"/>
                                        <p:tgtEl>
                                          <p:spTgt spid="3">
                                            <p:txEl>
                                              <p:pRg st="8" end="8"/>
                                            </p:txEl>
                                          </p:spTgt>
                                        </p:tgtEl>
                                      </p:cBhvr>
                                    </p:animEffect>
                                    <p:anim calcmode="lin" valueType="num">
                                      <p:cBhvr>
                                        <p:cTn id="53"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4"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3">
                                            <p:txEl>
                                              <p:pRg st="9" end="9"/>
                                            </p:txEl>
                                          </p:spTgt>
                                        </p:tgtEl>
                                        <p:attrNameLst>
                                          <p:attrName>style.visibility</p:attrName>
                                        </p:attrNameLst>
                                      </p:cBhvr>
                                      <p:to>
                                        <p:strVal val="visible"/>
                                      </p:to>
                                    </p:set>
                                    <p:animEffect transition="in" filter="fade">
                                      <p:cBhvr>
                                        <p:cTn id="59" dur="1000"/>
                                        <p:tgtEl>
                                          <p:spTgt spid="3">
                                            <p:txEl>
                                              <p:pRg st="9" end="9"/>
                                            </p:txEl>
                                          </p:spTgt>
                                        </p:tgtEl>
                                      </p:cBhvr>
                                    </p:animEffect>
                                    <p:anim calcmode="lin" valueType="num">
                                      <p:cBhvr>
                                        <p:cTn id="60"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3">
                                            <p:txEl>
                                              <p:pRg st="9" end="9"/>
                                            </p:txEl>
                                          </p:spTgt>
                                        </p:tgtEl>
                                        <p:attrNameLst>
                                          <p:attrName>ppt_y</p:attrName>
                                        </p:attrNameLst>
                                      </p:cBhvr>
                                      <p:tavLst>
                                        <p:tav tm="0">
                                          <p:val>
                                            <p:strVal val="#ppt_y+.1"/>
                                          </p:val>
                                        </p:tav>
                                        <p:tav tm="100000">
                                          <p:val>
                                            <p:strVal val="#ppt_y"/>
                                          </p:val>
                                        </p:tav>
                                      </p:tavLst>
                                    </p:anim>
                                  </p:childTnLst>
                                </p:cTn>
                              </p:par>
                              <p:par>
                                <p:cTn id="62" presetID="42" presetClass="entr" presetSubtype="0" fill="hold" nodeType="withEffect">
                                  <p:stCondLst>
                                    <p:cond delay="0"/>
                                  </p:stCondLst>
                                  <p:childTnLst>
                                    <p:set>
                                      <p:cBhvr>
                                        <p:cTn id="63" dur="1" fill="hold">
                                          <p:stCondLst>
                                            <p:cond delay="0"/>
                                          </p:stCondLst>
                                        </p:cTn>
                                        <p:tgtEl>
                                          <p:spTgt spid="3">
                                            <p:txEl>
                                              <p:pRg st="10" end="10"/>
                                            </p:txEl>
                                          </p:spTgt>
                                        </p:tgtEl>
                                        <p:attrNameLst>
                                          <p:attrName>style.visibility</p:attrName>
                                        </p:attrNameLst>
                                      </p:cBhvr>
                                      <p:to>
                                        <p:strVal val="visible"/>
                                      </p:to>
                                    </p:set>
                                    <p:animEffect transition="in" filter="fade">
                                      <p:cBhvr>
                                        <p:cTn id="64" dur="1000"/>
                                        <p:tgtEl>
                                          <p:spTgt spid="3">
                                            <p:txEl>
                                              <p:pRg st="10" end="10"/>
                                            </p:txEl>
                                          </p:spTgt>
                                        </p:tgtEl>
                                      </p:cBhvr>
                                    </p:animEffect>
                                    <p:anim calcmode="lin" valueType="num">
                                      <p:cBhvr>
                                        <p:cTn id="65" dur="1000" fill="hold"/>
                                        <p:tgtEl>
                                          <p:spTgt spid="3">
                                            <p:txEl>
                                              <p:pRg st="10" end="10"/>
                                            </p:txEl>
                                          </p:spTgt>
                                        </p:tgtEl>
                                        <p:attrNameLst>
                                          <p:attrName>ppt_x</p:attrName>
                                        </p:attrNameLst>
                                      </p:cBhvr>
                                      <p:tavLst>
                                        <p:tav tm="0">
                                          <p:val>
                                            <p:strVal val="#ppt_x"/>
                                          </p:val>
                                        </p:tav>
                                        <p:tav tm="100000">
                                          <p:val>
                                            <p:strVal val="#ppt_x"/>
                                          </p:val>
                                        </p:tav>
                                      </p:tavLst>
                                    </p:anim>
                                    <p:anim calcmode="lin" valueType="num">
                                      <p:cBhvr>
                                        <p:cTn id="66" dur="1000" fill="hold"/>
                                        <p:tgtEl>
                                          <p:spTgt spid="3">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nodeType="clickEffect">
                                  <p:stCondLst>
                                    <p:cond delay="0"/>
                                  </p:stCondLst>
                                  <p:childTnLst>
                                    <p:set>
                                      <p:cBhvr>
                                        <p:cTn id="70" dur="1" fill="hold">
                                          <p:stCondLst>
                                            <p:cond delay="0"/>
                                          </p:stCondLst>
                                        </p:cTn>
                                        <p:tgtEl>
                                          <p:spTgt spid="3">
                                            <p:txEl>
                                              <p:pRg st="11" end="11"/>
                                            </p:txEl>
                                          </p:spTgt>
                                        </p:tgtEl>
                                        <p:attrNameLst>
                                          <p:attrName>style.visibility</p:attrName>
                                        </p:attrNameLst>
                                      </p:cBhvr>
                                      <p:to>
                                        <p:strVal val="visible"/>
                                      </p:to>
                                    </p:set>
                                    <p:animEffect transition="in" filter="fade">
                                      <p:cBhvr>
                                        <p:cTn id="71" dur="1000"/>
                                        <p:tgtEl>
                                          <p:spTgt spid="3">
                                            <p:txEl>
                                              <p:pRg st="11" end="11"/>
                                            </p:txEl>
                                          </p:spTgt>
                                        </p:tgtEl>
                                      </p:cBhvr>
                                    </p:animEffect>
                                    <p:anim calcmode="lin" valueType="num">
                                      <p:cBhvr>
                                        <p:cTn id="72" dur="1000" fill="hold"/>
                                        <p:tgtEl>
                                          <p:spTgt spid="3">
                                            <p:txEl>
                                              <p:pRg st="11" end="11"/>
                                            </p:txEl>
                                          </p:spTgt>
                                        </p:tgtEl>
                                        <p:attrNameLst>
                                          <p:attrName>ppt_x</p:attrName>
                                        </p:attrNameLst>
                                      </p:cBhvr>
                                      <p:tavLst>
                                        <p:tav tm="0">
                                          <p:val>
                                            <p:strVal val="#ppt_x"/>
                                          </p:val>
                                        </p:tav>
                                        <p:tav tm="100000">
                                          <p:val>
                                            <p:strVal val="#ppt_x"/>
                                          </p:val>
                                        </p:tav>
                                      </p:tavLst>
                                    </p:anim>
                                    <p:anim calcmode="lin" valueType="num">
                                      <p:cBhvr>
                                        <p:cTn id="73" dur="1000" fill="hold"/>
                                        <p:tgtEl>
                                          <p:spTgt spid="3">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74" fill="hold">
                      <p:stCondLst>
                        <p:cond delay="indefinite"/>
                      </p:stCondLst>
                      <p:childTnLst>
                        <p:par>
                          <p:cTn id="75" fill="hold">
                            <p:stCondLst>
                              <p:cond delay="0"/>
                            </p:stCondLst>
                            <p:childTnLst>
                              <p:par>
                                <p:cTn id="76" presetID="42" presetClass="entr" presetSubtype="0" fill="hold" nodeType="clickEffect">
                                  <p:stCondLst>
                                    <p:cond delay="0"/>
                                  </p:stCondLst>
                                  <p:childTnLst>
                                    <p:set>
                                      <p:cBhvr>
                                        <p:cTn id="77" dur="1" fill="hold">
                                          <p:stCondLst>
                                            <p:cond delay="0"/>
                                          </p:stCondLst>
                                        </p:cTn>
                                        <p:tgtEl>
                                          <p:spTgt spid="3">
                                            <p:txEl>
                                              <p:pRg st="12" end="12"/>
                                            </p:txEl>
                                          </p:spTgt>
                                        </p:tgtEl>
                                        <p:attrNameLst>
                                          <p:attrName>style.visibility</p:attrName>
                                        </p:attrNameLst>
                                      </p:cBhvr>
                                      <p:to>
                                        <p:strVal val="visible"/>
                                      </p:to>
                                    </p:set>
                                    <p:animEffect transition="in" filter="fade">
                                      <p:cBhvr>
                                        <p:cTn id="78" dur="1000"/>
                                        <p:tgtEl>
                                          <p:spTgt spid="3">
                                            <p:txEl>
                                              <p:pRg st="12" end="12"/>
                                            </p:txEl>
                                          </p:spTgt>
                                        </p:tgtEl>
                                      </p:cBhvr>
                                    </p:animEffect>
                                    <p:anim calcmode="lin" valueType="num">
                                      <p:cBhvr>
                                        <p:cTn id="79" dur="1000" fill="hold"/>
                                        <p:tgtEl>
                                          <p:spTgt spid="3">
                                            <p:txEl>
                                              <p:pRg st="12" end="12"/>
                                            </p:txEl>
                                          </p:spTgt>
                                        </p:tgtEl>
                                        <p:attrNameLst>
                                          <p:attrName>ppt_x</p:attrName>
                                        </p:attrNameLst>
                                      </p:cBhvr>
                                      <p:tavLst>
                                        <p:tav tm="0">
                                          <p:val>
                                            <p:strVal val="#ppt_x"/>
                                          </p:val>
                                        </p:tav>
                                        <p:tav tm="100000">
                                          <p:val>
                                            <p:strVal val="#ppt_x"/>
                                          </p:val>
                                        </p:tav>
                                      </p:tavLst>
                                    </p:anim>
                                    <p:anim calcmode="lin" valueType="num">
                                      <p:cBhvr>
                                        <p:cTn id="80" dur="1000" fill="hold"/>
                                        <p:tgtEl>
                                          <p:spTgt spid="3">
                                            <p:txEl>
                                              <p:pRg st="12" end="1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04800"/>
            <a:ext cx="7467600" cy="808038"/>
          </a:xfrm>
        </p:spPr>
        <p:txBody>
          <a:bodyPr>
            <a:normAutofit/>
          </a:bodyPr>
          <a:lstStyle/>
          <a:p>
            <a:r>
              <a:rPr lang="en-US" sz="4000" b="1" dirty="0" smtClean="0">
                <a:solidFill>
                  <a:schemeClr val="accent6"/>
                </a:solidFill>
                <a:effectLst>
                  <a:outerShdw blurRad="38100" dist="38100" dir="2700000" algn="tl">
                    <a:srgbClr val="000000">
                      <a:alpha val="43137"/>
                    </a:srgbClr>
                  </a:outerShdw>
                </a:effectLst>
                <a:latin typeface="Maiandra GD" panose="020E0502030308020204" pitchFamily="34" charset="0"/>
              </a:rPr>
              <a:t>Rotations and Lessons </a:t>
            </a:r>
            <a:endParaRPr lang="en-US" sz="4000" b="1" dirty="0">
              <a:solidFill>
                <a:schemeClr val="accent6"/>
              </a:solidFill>
              <a:effectLst>
                <a:outerShdw blurRad="38100" dist="38100" dir="2700000" algn="tl">
                  <a:srgbClr val="000000">
                    <a:alpha val="43137"/>
                  </a:srgbClr>
                </a:outerShdw>
              </a:effectLst>
              <a:latin typeface="Maiandra GD" panose="020E0502030308020204" pitchFamily="34" charset="0"/>
            </a:endParaRPr>
          </a:p>
        </p:txBody>
      </p:sp>
      <p:sp>
        <p:nvSpPr>
          <p:cNvPr id="3" name="Content Placeholder 2"/>
          <p:cNvSpPr>
            <a:spLocks noGrp="1"/>
          </p:cNvSpPr>
          <p:nvPr>
            <p:ph sz="quarter" idx="1"/>
          </p:nvPr>
        </p:nvSpPr>
        <p:spPr>
          <a:xfrm>
            <a:off x="228601" y="1517901"/>
            <a:ext cx="7924800" cy="5257800"/>
          </a:xfrm>
        </p:spPr>
        <p:txBody>
          <a:bodyPr>
            <a:normAutofit lnSpcReduction="10000"/>
          </a:bodyPr>
          <a:lstStyle/>
          <a:p>
            <a:pPr>
              <a:lnSpc>
                <a:spcPct val="150000"/>
              </a:lnSpc>
              <a:buClr>
                <a:schemeClr val="accent6"/>
              </a:buClr>
              <a:buFont typeface="Wingdings" panose="05000000000000000000" pitchFamily="2" charset="2"/>
              <a:buChar char="q"/>
            </a:pPr>
            <a:r>
              <a:rPr lang="en-US" sz="1900" dirty="0">
                <a:latin typeface="Maiandra GD" panose="020E0502030308020204" pitchFamily="34" charset="0"/>
              </a:rPr>
              <a:t>When considering where the rotations will take place and what you will be teaching in each specific location, remember that you should:</a:t>
            </a:r>
          </a:p>
          <a:p>
            <a:pPr lvl="1">
              <a:lnSpc>
                <a:spcPct val="150000"/>
              </a:lnSpc>
              <a:buClr>
                <a:schemeClr val="accent6"/>
              </a:buClr>
              <a:buFont typeface="Wingdings" panose="05000000000000000000" pitchFamily="2" charset="2"/>
              <a:buChar char="q"/>
            </a:pPr>
            <a:r>
              <a:rPr lang="en-US" sz="1600" dirty="0">
                <a:latin typeface="Maiandra GD" panose="020E0502030308020204" pitchFamily="34" charset="0"/>
              </a:rPr>
              <a:t>Teach the School-Wide AND Classroom Matrix </a:t>
            </a:r>
          </a:p>
          <a:p>
            <a:pPr lvl="1">
              <a:lnSpc>
                <a:spcPct val="150000"/>
              </a:lnSpc>
              <a:buClr>
                <a:schemeClr val="accent6"/>
              </a:buClr>
              <a:buFont typeface="Wingdings" panose="05000000000000000000" pitchFamily="2" charset="2"/>
              <a:buChar char="q"/>
            </a:pPr>
            <a:r>
              <a:rPr lang="en-US" sz="1600" dirty="0">
                <a:latin typeface="Maiandra GD" panose="020E0502030308020204" pitchFamily="34" charset="0"/>
              </a:rPr>
              <a:t>Use lesson plans and/or scripts for consistency </a:t>
            </a:r>
          </a:p>
          <a:p>
            <a:pPr lvl="1">
              <a:lnSpc>
                <a:spcPct val="150000"/>
              </a:lnSpc>
              <a:buClr>
                <a:schemeClr val="accent6"/>
              </a:buClr>
              <a:buFont typeface="Wingdings" panose="05000000000000000000" pitchFamily="2" charset="2"/>
              <a:buChar char="q"/>
            </a:pPr>
            <a:r>
              <a:rPr lang="en-US" sz="1600" dirty="0">
                <a:latin typeface="Maiandra GD" panose="020E0502030308020204" pitchFamily="34" charset="0"/>
              </a:rPr>
              <a:t>Create a do-able rotation </a:t>
            </a:r>
            <a:r>
              <a:rPr lang="en-US" sz="1600" dirty="0" smtClean="0">
                <a:latin typeface="Maiandra GD" panose="020E0502030308020204" pitchFamily="34" charset="0"/>
              </a:rPr>
              <a:t>schedule (</a:t>
            </a:r>
            <a:r>
              <a:rPr lang="en-US" sz="1600" dirty="0" smtClean="0">
                <a:solidFill>
                  <a:srgbClr val="00B050"/>
                </a:solidFill>
                <a:latin typeface="Maiandra GD" panose="020E0502030308020204" pitchFamily="34" charset="0"/>
              </a:rPr>
              <a:t>see handout example</a:t>
            </a:r>
            <a:r>
              <a:rPr lang="en-US" sz="1600" dirty="0" smtClean="0">
                <a:latin typeface="Maiandra GD" panose="020E0502030308020204" pitchFamily="34" charset="0"/>
              </a:rPr>
              <a:t>)</a:t>
            </a:r>
            <a:endParaRPr lang="en-US" sz="1600" dirty="0">
              <a:latin typeface="Maiandra GD" panose="020E0502030308020204" pitchFamily="34" charset="0"/>
            </a:endParaRPr>
          </a:p>
          <a:p>
            <a:pPr lvl="1">
              <a:lnSpc>
                <a:spcPct val="150000"/>
              </a:lnSpc>
              <a:buClr>
                <a:schemeClr val="accent6"/>
              </a:buClr>
              <a:buFont typeface="Wingdings" panose="05000000000000000000" pitchFamily="2" charset="2"/>
              <a:buChar char="q"/>
            </a:pPr>
            <a:r>
              <a:rPr lang="en-US" sz="1600" dirty="0">
                <a:latin typeface="Maiandra GD" panose="020E0502030308020204" pitchFamily="34" charset="0"/>
              </a:rPr>
              <a:t>Use the school map to visually represent your rotations</a:t>
            </a:r>
          </a:p>
          <a:p>
            <a:pPr lvl="0">
              <a:lnSpc>
                <a:spcPct val="150000"/>
              </a:lnSpc>
              <a:buClr>
                <a:schemeClr val="accent6"/>
              </a:buClr>
              <a:buFont typeface="Wingdings" panose="05000000000000000000" pitchFamily="2" charset="2"/>
              <a:buChar char="q"/>
            </a:pPr>
            <a:r>
              <a:rPr lang="en-US" sz="1900" dirty="0">
                <a:latin typeface="Maiandra GD" panose="020E0502030308020204" pitchFamily="34" charset="0"/>
              </a:rPr>
              <a:t>Create </a:t>
            </a:r>
            <a:r>
              <a:rPr lang="en-US" sz="1900" dirty="0" smtClean="0">
                <a:latin typeface="Maiandra GD" panose="020E0502030308020204" pitchFamily="34" charset="0"/>
              </a:rPr>
              <a:t>checklists (</a:t>
            </a:r>
            <a:r>
              <a:rPr lang="en-US" sz="1900" dirty="0" smtClean="0">
                <a:solidFill>
                  <a:srgbClr val="00B050"/>
                </a:solidFill>
                <a:latin typeface="Maiandra GD" panose="020E0502030308020204" pitchFamily="34" charset="0"/>
              </a:rPr>
              <a:t>see handout example</a:t>
            </a:r>
            <a:r>
              <a:rPr lang="en-US" sz="1900" dirty="0" smtClean="0">
                <a:latin typeface="Maiandra GD" panose="020E0502030308020204" pitchFamily="34" charset="0"/>
              </a:rPr>
              <a:t>)</a:t>
            </a:r>
          </a:p>
          <a:p>
            <a:pPr lvl="0">
              <a:lnSpc>
                <a:spcPct val="150000"/>
              </a:lnSpc>
              <a:buClr>
                <a:schemeClr val="accent6"/>
              </a:buClr>
              <a:buFont typeface="Wingdings" panose="05000000000000000000" pitchFamily="2" charset="2"/>
              <a:buChar char="q"/>
            </a:pPr>
            <a:r>
              <a:rPr lang="en-US" sz="1900" dirty="0" smtClean="0">
                <a:latin typeface="Maiandra GD" panose="020E0502030308020204" pitchFamily="34" charset="0"/>
              </a:rPr>
              <a:t>Inform </a:t>
            </a:r>
            <a:r>
              <a:rPr lang="en-US" sz="1900" dirty="0">
                <a:latin typeface="Maiandra GD" panose="020E0502030308020204" pitchFamily="34" charset="0"/>
              </a:rPr>
              <a:t>your community and district about your big </a:t>
            </a:r>
            <a:r>
              <a:rPr lang="en-US" sz="1900" dirty="0" smtClean="0">
                <a:latin typeface="Maiandra GD" panose="020E0502030308020204" pitchFamily="34" charset="0"/>
              </a:rPr>
              <a:t>day!</a:t>
            </a:r>
            <a:endParaRPr lang="en-US" sz="1900" dirty="0">
              <a:latin typeface="Maiandra GD" panose="020E0502030308020204" pitchFamily="34" charset="0"/>
            </a:endParaRPr>
          </a:p>
          <a:p>
            <a:pPr lvl="0">
              <a:lnSpc>
                <a:spcPct val="150000"/>
              </a:lnSpc>
              <a:buClr>
                <a:schemeClr val="accent6"/>
              </a:buClr>
              <a:buFont typeface="Wingdings" panose="05000000000000000000" pitchFamily="2" charset="2"/>
              <a:buChar char="q"/>
            </a:pPr>
            <a:r>
              <a:rPr lang="en-US" sz="1900" dirty="0">
                <a:latin typeface="Maiandra GD" panose="020E0502030308020204" pitchFamily="34" charset="0"/>
              </a:rPr>
              <a:t>Have enough </a:t>
            </a:r>
            <a:r>
              <a:rPr lang="en-US" sz="1900" dirty="0" smtClean="0">
                <a:latin typeface="Maiandra GD" panose="020E0502030308020204" pitchFamily="34" charset="0"/>
              </a:rPr>
              <a:t>acknowledgement tickets on </a:t>
            </a:r>
            <a:r>
              <a:rPr lang="en-US" sz="1900" dirty="0">
                <a:latin typeface="Maiandra GD" panose="020E0502030308020204" pitchFamily="34" charset="0"/>
              </a:rPr>
              <a:t>hand—start recognizing the expected behaviors immediately!</a:t>
            </a:r>
          </a:p>
          <a:p>
            <a:pPr lvl="0">
              <a:lnSpc>
                <a:spcPct val="150000"/>
              </a:lnSpc>
              <a:buClr>
                <a:schemeClr val="accent6"/>
              </a:buClr>
              <a:buFont typeface="Wingdings" panose="05000000000000000000" pitchFamily="2" charset="2"/>
              <a:buChar char="q"/>
            </a:pPr>
            <a:r>
              <a:rPr lang="en-US" sz="1900" dirty="0">
                <a:latin typeface="Maiandra GD" panose="020E0502030308020204" pitchFamily="34" charset="0"/>
              </a:rPr>
              <a:t>Consider using a “passport” for students to document their travels for the </a:t>
            </a:r>
            <a:r>
              <a:rPr lang="en-US" sz="1900" dirty="0" smtClean="0">
                <a:latin typeface="Maiandra GD" panose="020E0502030308020204" pitchFamily="34" charset="0"/>
              </a:rPr>
              <a:t>day.  (</a:t>
            </a:r>
            <a:r>
              <a:rPr lang="en-US" sz="1900" dirty="0" smtClean="0">
                <a:solidFill>
                  <a:srgbClr val="00B050"/>
                </a:solidFill>
                <a:latin typeface="Maiandra GD" panose="020E0502030308020204" pitchFamily="34" charset="0"/>
              </a:rPr>
              <a:t>see handout example</a:t>
            </a:r>
            <a:r>
              <a:rPr lang="en-US" sz="1900" dirty="0" smtClean="0">
                <a:latin typeface="Maiandra GD" panose="020E0502030308020204" pitchFamily="34" charset="0"/>
              </a:rPr>
              <a:t>)</a:t>
            </a:r>
            <a:endParaRPr lang="en-US" sz="1900" dirty="0">
              <a:latin typeface="Maiandra GD" panose="020E0502030308020204" pitchFamily="34" charset="0"/>
            </a:endParaRPr>
          </a:p>
          <a:p>
            <a:endParaRPr lang="en-US" dirty="0"/>
          </a:p>
        </p:txBody>
      </p:sp>
      <p:pic>
        <p:nvPicPr>
          <p:cNvPr id="4" name="Picture 1" descr="C:\Users\mwilliams\AppData\Local\Microsoft\Windows\Temporary Internet Files\Content.IE5\Y9EWQ57O\MC900250922[1].wmf"/>
          <p:cNvPicPr>
            <a:picLocks noChangeAspect="1" noChangeArrowheads="1"/>
          </p:cNvPicPr>
          <p:nvPr/>
        </p:nvPicPr>
        <p:blipFill>
          <a:blip r:embed="rId3" cstate="print"/>
          <a:srcRect/>
          <a:stretch>
            <a:fillRect/>
          </a:stretch>
        </p:blipFill>
        <p:spPr bwMode="auto">
          <a:xfrm>
            <a:off x="6676930" y="2590800"/>
            <a:ext cx="2190939" cy="2209046"/>
          </a:xfrm>
          <a:prstGeom prst="rect">
            <a:avLst/>
          </a:prstGeom>
          <a:noFill/>
          <a:scene3d>
            <a:camera prst="orthographicFront">
              <a:rot lat="0" lon="10799999" rev="0"/>
            </a:camera>
            <a:lightRig rig="threePt" dir="t"/>
          </a:scene3d>
        </p:spPr>
      </p:pic>
      <p:pic>
        <p:nvPicPr>
          <p:cNvPr id="6" name="Picture 5"/>
          <p:cNvPicPr>
            <a:picLocks noChangeAspect="1"/>
          </p:cNvPicPr>
          <p:nvPr/>
        </p:nvPicPr>
        <p:blipFill>
          <a:blip r:embed="rId4"/>
          <a:stretch>
            <a:fillRect/>
          </a:stretch>
        </p:blipFill>
        <p:spPr>
          <a:xfrm>
            <a:off x="7620000" y="6027914"/>
            <a:ext cx="1463167" cy="743776"/>
          </a:xfrm>
          <a:prstGeom prst="rect">
            <a:avLst/>
          </a:prstGeom>
        </p:spPr>
      </p:pic>
    </p:spTree>
    <p:extLst>
      <p:ext uri="{BB962C8B-B14F-4D97-AF65-F5344CB8AC3E}">
        <p14:creationId xmlns:p14="http://schemas.microsoft.com/office/powerpoint/2010/main" val="3730103900"/>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1000"/>
                                        <p:tgtEl>
                                          <p:spTgt spid="3">
                                            <p:txEl>
                                              <p:pRg st="1" end="1"/>
                                            </p:txEl>
                                          </p:spTgt>
                                        </p:tgtEl>
                                      </p:cBhvr>
                                    </p:animEffect>
                                    <p:anim calcmode="lin" valueType="num">
                                      <p:cBhvr>
                                        <p:cTn id="13"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1000"/>
                                        <p:tgtEl>
                                          <p:spTgt spid="3">
                                            <p:txEl>
                                              <p:pRg st="2" end="2"/>
                                            </p:txEl>
                                          </p:spTgt>
                                        </p:tgtEl>
                                      </p:cBhvr>
                                    </p:animEffect>
                                    <p:anim calcmode="lin" valueType="num">
                                      <p:cBhvr>
                                        <p:cTn id="1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1000"/>
                                        <p:tgtEl>
                                          <p:spTgt spid="3">
                                            <p:txEl>
                                              <p:pRg st="3" end="3"/>
                                            </p:txEl>
                                          </p:spTgt>
                                        </p:tgtEl>
                                      </p:cBhvr>
                                    </p:animEffect>
                                    <p:anim calcmode="lin" valueType="num">
                                      <p:cBhvr>
                                        <p:cTn id="23"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3">
                                            <p:txEl>
                                              <p:pRg st="3" end="3"/>
                                            </p:txEl>
                                          </p:spTgt>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1000"/>
                                        <p:tgtEl>
                                          <p:spTgt spid="3">
                                            <p:txEl>
                                              <p:pRg st="4" end="4"/>
                                            </p:txEl>
                                          </p:spTgt>
                                        </p:tgtEl>
                                      </p:cBhvr>
                                    </p:animEffect>
                                    <p:anim calcmode="lin" valueType="num">
                                      <p:cBhvr>
                                        <p:cTn id="28"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9"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ntr" presetSubtype="0" fill="hold" nodeType="clickEffect">
                                  <p:stCondLst>
                                    <p:cond delay="0"/>
                                  </p:stCondLst>
                                  <p:childTnLst>
                                    <p:set>
                                      <p:cBhvr>
                                        <p:cTn id="33" dur="1" fill="hold">
                                          <p:stCondLst>
                                            <p:cond delay="0"/>
                                          </p:stCondLst>
                                        </p:cTn>
                                        <p:tgtEl>
                                          <p:spTgt spid="3">
                                            <p:txEl>
                                              <p:pRg st="5" end="5"/>
                                            </p:txEl>
                                          </p:spTgt>
                                        </p:tgtEl>
                                        <p:attrNameLst>
                                          <p:attrName>style.visibility</p:attrName>
                                        </p:attrNameLst>
                                      </p:cBhvr>
                                      <p:to>
                                        <p:strVal val="visible"/>
                                      </p:to>
                                    </p:set>
                                    <p:animEffect transition="in" filter="fade">
                                      <p:cBhvr>
                                        <p:cTn id="34" dur="1000"/>
                                        <p:tgtEl>
                                          <p:spTgt spid="3">
                                            <p:txEl>
                                              <p:pRg st="5" end="5"/>
                                            </p:txEl>
                                          </p:spTgt>
                                        </p:tgtEl>
                                      </p:cBhvr>
                                    </p:animEffect>
                                    <p:anim calcmode="lin" valueType="num">
                                      <p:cBhvr>
                                        <p:cTn id="35"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3">
                                            <p:txEl>
                                              <p:pRg st="6" end="6"/>
                                            </p:txEl>
                                          </p:spTgt>
                                        </p:tgtEl>
                                        <p:attrNameLst>
                                          <p:attrName>style.visibility</p:attrName>
                                        </p:attrNameLst>
                                      </p:cBhvr>
                                      <p:to>
                                        <p:strVal val="visible"/>
                                      </p:to>
                                    </p:set>
                                    <p:animEffect transition="in" filter="fade">
                                      <p:cBhvr>
                                        <p:cTn id="41" dur="1000"/>
                                        <p:tgtEl>
                                          <p:spTgt spid="3">
                                            <p:txEl>
                                              <p:pRg st="6" end="6"/>
                                            </p:txEl>
                                          </p:spTgt>
                                        </p:tgtEl>
                                      </p:cBhvr>
                                    </p:animEffect>
                                    <p:anim calcmode="lin" valueType="num">
                                      <p:cBhvr>
                                        <p:cTn id="42"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3"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3">
                                            <p:txEl>
                                              <p:pRg st="7" end="7"/>
                                            </p:txEl>
                                          </p:spTgt>
                                        </p:tgtEl>
                                        <p:attrNameLst>
                                          <p:attrName>style.visibility</p:attrName>
                                        </p:attrNameLst>
                                      </p:cBhvr>
                                      <p:to>
                                        <p:strVal val="visible"/>
                                      </p:to>
                                    </p:set>
                                    <p:animEffect transition="in" filter="fade">
                                      <p:cBhvr>
                                        <p:cTn id="48" dur="1000"/>
                                        <p:tgtEl>
                                          <p:spTgt spid="3">
                                            <p:txEl>
                                              <p:pRg st="7" end="7"/>
                                            </p:txEl>
                                          </p:spTgt>
                                        </p:tgtEl>
                                      </p:cBhvr>
                                    </p:animEffect>
                                    <p:anim calcmode="lin" valueType="num">
                                      <p:cBhvr>
                                        <p:cTn id="49"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0"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entr" presetSubtype="0"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Effect transition="in" filter="fade">
                                      <p:cBhvr>
                                        <p:cTn id="55" dur="1000"/>
                                        <p:tgtEl>
                                          <p:spTgt spid="3">
                                            <p:txEl>
                                              <p:pRg st="8" end="8"/>
                                            </p:txEl>
                                          </p:spTgt>
                                        </p:tgtEl>
                                      </p:cBhvr>
                                    </p:animEffect>
                                    <p:anim calcmode="lin" valueType="num">
                                      <p:cBhvr>
                                        <p:cTn id="56"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7"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ext uri="{D42A27DB-BD31-4B8C-83A1-F6EECF244321}">
                <p14:modId xmlns:p14="http://schemas.microsoft.com/office/powerpoint/2010/main" val="1356609127"/>
              </p:ext>
            </p:extLst>
          </p:nvPr>
        </p:nvGraphicFramePr>
        <p:xfrm>
          <a:off x="457200" y="1515499"/>
          <a:ext cx="8382000" cy="4504301"/>
        </p:xfrm>
        <a:graphic>
          <a:graphicData uri="http://schemas.openxmlformats.org/drawingml/2006/table">
            <a:tbl>
              <a:tblPr firstRow="1" bandRow="1">
                <a:tableStyleId>{69012ECD-51FC-41F1-AA8D-1B2483CD663E}</a:tableStyleId>
              </a:tblPr>
              <a:tblGrid>
                <a:gridCol w="2514600">
                  <a:extLst>
                    <a:ext uri="{9D8B030D-6E8A-4147-A177-3AD203B41FA5}">
                      <a16:colId xmlns:a16="http://schemas.microsoft.com/office/drawing/2014/main" val="20000"/>
                    </a:ext>
                  </a:extLst>
                </a:gridCol>
                <a:gridCol w="3733800">
                  <a:extLst>
                    <a:ext uri="{9D8B030D-6E8A-4147-A177-3AD203B41FA5}">
                      <a16:colId xmlns:a16="http://schemas.microsoft.com/office/drawing/2014/main" val="20001"/>
                    </a:ext>
                  </a:extLst>
                </a:gridCol>
                <a:gridCol w="2133600">
                  <a:extLst>
                    <a:ext uri="{9D8B030D-6E8A-4147-A177-3AD203B41FA5}">
                      <a16:colId xmlns:a16="http://schemas.microsoft.com/office/drawing/2014/main" val="20002"/>
                    </a:ext>
                  </a:extLst>
                </a:gridCol>
              </a:tblGrid>
              <a:tr h="481006">
                <a:tc>
                  <a:txBody>
                    <a:bodyPr/>
                    <a:lstStyle/>
                    <a:p>
                      <a:r>
                        <a:rPr lang="en-US" sz="2400" dirty="0" smtClean="0">
                          <a:latin typeface="Maiandra GD" panose="020E0502030308020204" pitchFamily="34" charset="0"/>
                        </a:rPr>
                        <a:t>Guiding</a:t>
                      </a:r>
                      <a:r>
                        <a:rPr lang="en-US" sz="2400" baseline="0" dirty="0" smtClean="0">
                          <a:latin typeface="Maiandra GD" panose="020E0502030308020204" pitchFamily="34" charset="0"/>
                        </a:rPr>
                        <a:t> question</a:t>
                      </a:r>
                      <a:endParaRPr lang="en-US" sz="2400" dirty="0">
                        <a:latin typeface="Maiandra GD" panose="020E0502030308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dirty="0" smtClean="0">
                          <a:latin typeface="Maiandra GD" panose="020E0502030308020204" pitchFamily="34" charset="0"/>
                        </a:rPr>
                        <a:t>Team</a:t>
                      </a:r>
                      <a:r>
                        <a:rPr lang="en-US" sz="2400" baseline="0" dirty="0" smtClean="0">
                          <a:latin typeface="Maiandra GD" panose="020E0502030308020204" pitchFamily="34" charset="0"/>
                        </a:rPr>
                        <a:t> task</a:t>
                      </a:r>
                      <a:endParaRPr lang="en-US" sz="2400" dirty="0">
                        <a:latin typeface="Maiandra GD" panose="020E0502030308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dirty="0" smtClean="0">
                          <a:latin typeface="Maiandra GD" panose="020E0502030308020204" pitchFamily="34" charset="0"/>
                        </a:rPr>
                        <a:t>Use</a:t>
                      </a:r>
                      <a:endParaRPr lang="en-US" sz="2400" dirty="0">
                        <a:latin typeface="Maiandra GD" panose="020E0502030308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348286">
                <a:tc>
                  <a:txBody>
                    <a:bodyPr/>
                    <a:lstStyle/>
                    <a:p>
                      <a:r>
                        <a:rPr lang="en-US" sz="2000" dirty="0" smtClean="0">
                          <a:solidFill>
                            <a:schemeClr val="tx1"/>
                          </a:solidFill>
                          <a:latin typeface="Maiandra GD" panose="020E0502030308020204" pitchFamily="34" charset="0"/>
                        </a:rPr>
                        <a:t>How will your team</a:t>
                      </a:r>
                      <a:r>
                        <a:rPr lang="en-US" sz="2000" baseline="0" dirty="0" smtClean="0">
                          <a:solidFill>
                            <a:schemeClr val="tx1"/>
                          </a:solidFill>
                          <a:latin typeface="Maiandra GD" panose="020E0502030308020204" pitchFamily="34" charset="0"/>
                        </a:rPr>
                        <a:t> present PBIS to the staff at Preservice?</a:t>
                      </a:r>
                      <a:endParaRPr lang="en-US" sz="2000" dirty="0">
                        <a:solidFill>
                          <a:schemeClr val="tx1"/>
                        </a:solidFill>
                        <a:latin typeface="Maiandra GD" panose="020E0502030308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2000" b="1" dirty="0" smtClean="0">
                          <a:solidFill>
                            <a:schemeClr val="tx1"/>
                          </a:solidFill>
                          <a:latin typeface="Maiandra GD" panose="020E0502030308020204" pitchFamily="34" charset="0"/>
                        </a:rPr>
                        <a:t>Plan</a:t>
                      </a:r>
                      <a:r>
                        <a:rPr lang="en-US" sz="2000" b="1" baseline="0" dirty="0" smtClean="0">
                          <a:solidFill>
                            <a:schemeClr val="tx1"/>
                          </a:solidFill>
                          <a:latin typeface="Maiandra GD" panose="020E0502030308020204" pitchFamily="34" charset="0"/>
                        </a:rPr>
                        <a:t> Preservice Presentation and Activities.</a:t>
                      </a:r>
                      <a:endParaRPr lang="en-US" sz="2000" b="1" dirty="0">
                        <a:solidFill>
                          <a:schemeClr val="tx1"/>
                        </a:solidFill>
                        <a:latin typeface="Maiandra GD" panose="020E0502030308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1"/>
                          </a:solidFill>
                          <a:latin typeface="Maiandra GD" panose="020E0502030308020204" pitchFamily="34" charset="0"/>
                        </a:rPr>
                        <a:t>Kickoff Packet Documents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675009">
                <a:tc>
                  <a:txBody>
                    <a:bodyPr/>
                    <a:lstStyle/>
                    <a:p>
                      <a:r>
                        <a:rPr lang="en-US" sz="2000" dirty="0" smtClean="0">
                          <a:latin typeface="Maiandra GD" panose="020E0502030308020204" pitchFamily="34" charset="0"/>
                        </a:rPr>
                        <a:t>How will you do a ‘kickoff’ event for the beginning of your school year?</a:t>
                      </a:r>
                      <a:endParaRPr lang="en-US" sz="2000" dirty="0">
                        <a:latin typeface="Maiandra GD" panose="020E0502030308020204" pitchFamily="34" charset="0"/>
                      </a:endParaRP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 typeface="Arial" panose="020B0604020202020204" pitchFamily="34" charset="0"/>
                        <a:buNone/>
                      </a:pPr>
                      <a:r>
                        <a:rPr lang="en-US" sz="2000" b="0" dirty="0" smtClean="0">
                          <a:solidFill>
                            <a:schemeClr val="tx1"/>
                          </a:solidFill>
                          <a:latin typeface="Maiandra GD" panose="020E0502030308020204" pitchFamily="34" charset="0"/>
                        </a:rPr>
                        <a:t>Decide how you will create activities and a plan to begin your school year strong.</a:t>
                      </a:r>
                      <a:endParaRPr lang="en-US" sz="2000" b="0" dirty="0">
                        <a:solidFill>
                          <a:schemeClr val="tx1"/>
                        </a:solidFill>
                        <a:latin typeface="Maiandra GD" panose="020E0502030308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000" dirty="0" smtClean="0">
                          <a:solidFill>
                            <a:schemeClr val="tx1"/>
                          </a:solidFill>
                          <a:latin typeface="Maiandra GD" panose="020E0502030308020204" pitchFamily="34" charset="0"/>
                        </a:rPr>
                        <a:t>Kickoff Packet Documents</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sp>
        <p:nvSpPr>
          <p:cNvPr id="2" name="Title 1"/>
          <p:cNvSpPr>
            <a:spLocks noGrp="1"/>
          </p:cNvSpPr>
          <p:nvPr>
            <p:ph type="title"/>
          </p:nvPr>
        </p:nvSpPr>
        <p:spPr>
          <a:xfrm>
            <a:off x="228600" y="152400"/>
            <a:ext cx="8229600" cy="1401762"/>
          </a:xfrm>
        </p:spPr>
        <p:txBody>
          <a:bodyPr>
            <a:normAutofit fontScale="90000"/>
          </a:bodyPr>
          <a:lstStyle/>
          <a:p>
            <a:r>
              <a:rPr lang="en-US" dirty="0" smtClean="0"/>
              <a:t/>
            </a:r>
            <a:br>
              <a:rPr lang="en-US" dirty="0" smtClean="0"/>
            </a:br>
            <a:r>
              <a:rPr lang="en-US" sz="4400" b="1" dirty="0" smtClean="0">
                <a:solidFill>
                  <a:schemeClr val="accent6"/>
                </a:solidFill>
                <a:latin typeface="Maiandra GD" panose="020E0502030308020204" pitchFamily="34" charset="0"/>
              </a:rPr>
              <a:t>Team Activity &amp; Discussion</a:t>
            </a:r>
            <a:r>
              <a:rPr lang="en-US" dirty="0" smtClean="0"/>
              <a:t/>
            </a:r>
            <a:br>
              <a:rPr lang="en-US" dirty="0" smtClean="0"/>
            </a:br>
            <a:endParaRPr lang="en-US"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52862" y="61119"/>
            <a:ext cx="2238738" cy="1310481"/>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6310" y="6206270"/>
            <a:ext cx="1100138" cy="558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3805172"/>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rotWithShape="0">
          <a:gsLst>
            <a:gs pos="0">
              <a:srgbClr val="595959"/>
            </a:gs>
            <a:gs pos="50000">
              <a:srgbClr val="C2D1ED"/>
            </a:gs>
            <a:gs pos="100000">
              <a:srgbClr val="E1E8F5"/>
            </a:gs>
          </a:gsLst>
          <a:lin ang="162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3733800"/>
            <a:ext cx="8763000" cy="1227582"/>
          </a:xfrm>
        </p:spPr>
        <p:txBody>
          <a:bodyPr>
            <a:normAutofit/>
          </a:bodyPr>
          <a:lstStyle/>
          <a:p>
            <a:pPr algn="ctr">
              <a:defRPr/>
            </a:pPr>
            <a:r>
              <a:rPr lang="en-US" sz="6000" dirty="0" smtClean="0">
                <a:solidFill>
                  <a:schemeClr val="bg1"/>
                </a:solidFill>
                <a:latin typeface="Maiandra GD" panose="020E0502030308020204" pitchFamily="34" charset="0"/>
              </a:rPr>
              <a:t>Team Work Time!!!</a:t>
            </a:r>
            <a:endParaRPr lang="en-US" sz="6000" dirty="0">
              <a:solidFill>
                <a:schemeClr val="bg1"/>
              </a:solidFill>
              <a:latin typeface="Maiandra GD" panose="020E0502030308020204" pitchFamily="34" charset="0"/>
            </a:endParaRPr>
          </a:p>
        </p:txBody>
      </p:sp>
      <p:pic>
        <p:nvPicPr>
          <p:cNvPr id="14848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150" y="6019800"/>
            <a:ext cx="1250263" cy="63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4"/>
          <a:stretch>
            <a:fillRect/>
          </a:stretch>
        </p:blipFill>
        <p:spPr>
          <a:xfrm>
            <a:off x="2664450" y="152400"/>
            <a:ext cx="3962400" cy="3429000"/>
          </a:xfrm>
          <a:prstGeom prst="rect">
            <a:avLst/>
          </a:prstGeom>
        </p:spPr>
      </p:pic>
    </p:spTree>
    <p:extLst>
      <p:ext uri="{BB962C8B-B14F-4D97-AF65-F5344CB8AC3E}">
        <p14:creationId xmlns:p14="http://schemas.microsoft.com/office/powerpoint/2010/main" val="3120440358"/>
      </p:ext>
    </p:extLst>
  </p:cSld>
  <p:clrMapOvr>
    <a:masterClrMapping/>
  </p:clrMapOvr>
  <p:transition spd="slow">
    <p:blinds dir="vert"/>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28600"/>
            <a:ext cx="8113296" cy="1143000"/>
          </a:xfrm>
        </p:spPr>
        <p:txBody>
          <a:bodyPr>
            <a:normAutofit/>
          </a:bodyPr>
          <a:lstStyle/>
          <a:p>
            <a:r>
              <a:rPr lang="en-US" sz="4800" b="1" dirty="0" smtClean="0">
                <a:solidFill>
                  <a:schemeClr val="accent6"/>
                </a:solidFill>
                <a:effectLst>
                  <a:outerShdw blurRad="38100" dist="38100" dir="2700000" algn="tl">
                    <a:srgbClr val="000000">
                      <a:alpha val="43137"/>
                    </a:srgbClr>
                  </a:outerShdw>
                </a:effectLst>
                <a:latin typeface="Maiandra GD" panose="020E0502030308020204" pitchFamily="34" charset="0"/>
              </a:rPr>
              <a:t>Now what…??</a:t>
            </a:r>
            <a:endParaRPr lang="en-US" sz="4800" b="1" dirty="0">
              <a:solidFill>
                <a:schemeClr val="accent6"/>
              </a:solidFill>
              <a:effectLst>
                <a:outerShdw blurRad="38100" dist="38100" dir="2700000" algn="tl">
                  <a:srgbClr val="000000">
                    <a:alpha val="43137"/>
                  </a:srgbClr>
                </a:outerShdw>
              </a:effectLst>
              <a:latin typeface="Maiandra GD" panose="020E0502030308020204" pitchFamily="34" charset="0"/>
            </a:endParaRPr>
          </a:p>
        </p:txBody>
      </p:sp>
      <p:sp>
        <p:nvSpPr>
          <p:cNvPr id="3" name="Content Placeholder 2"/>
          <p:cNvSpPr>
            <a:spLocks noGrp="1"/>
          </p:cNvSpPr>
          <p:nvPr>
            <p:ph sz="quarter" idx="1"/>
          </p:nvPr>
        </p:nvSpPr>
        <p:spPr>
          <a:xfrm>
            <a:off x="431086" y="1524000"/>
            <a:ext cx="8229600" cy="4114800"/>
          </a:xfrm>
        </p:spPr>
        <p:txBody>
          <a:bodyPr/>
          <a:lstStyle/>
          <a:p>
            <a:pPr>
              <a:buClr>
                <a:schemeClr val="accent6"/>
              </a:buClr>
              <a:buFont typeface="Wingdings" panose="05000000000000000000" pitchFamily="2" charset="2"/>
              <a:buChar char="§"/>
            </a:pPr>
            <a:r>
              <a:rPr lang="en-US" sz="2800" dirty="0" smtClean="0">
                <a:latin typeface="Maiandra GD" panose="020E0502030308020204" pitchFamily="34" charset="0"/>
              </a:rPr>
              <a:t>Celebrate all that you’ve done this year!</a:t>
            </a:r>
          </a:p>
          <a:p>
            <a:pPr>
              <a:buClr>
                <a:schemeClr val="accent6"/>
              </a:buClr>
              <a:buFont typeface="Wingdings" panose="05000000000000000000" pitchFamily="2" charset="2"/>
              <a:buChar char="§"/>
            </a:pPr>
            <a:endParaRPr lang="en-US" sz="2800" dirty="0" smtClean="0">
              <a:latin typeface="Maiandra GD" panose="020E0502030308020204" pitchFamily="34" charset="0"/>
            </a:endParaRPr>
          </a:p>
          <a:p>
            <a:pPr>
              <a:buClr>
                <a:schemeClr val="accent6"/>
              </a:buClr>
              <a:buFont typeface="Wingdings" panose="05000000000000000000" pitchFamily="2" charset="2"/>
              <a:buChar char="§"/>
            </a:pPr>
            <a:r>
              <a:rPr lang="en-US" sz="2800" dirty="0" smtClean="0">
                <a:latin typeface="Maiandra GD" panose="020E0502030308020204" pitchFamily="34" charset="0"/>
              </a:rPr>
              <a:t>Review Tier 1 Checklist items that need attention.</a:t>
            </a:r>
          </a:p>
          <a:p>
            <a:pPr>
              <a:buClr>
                <a:schemeClr val="accent6"/>
              </a:buClr>
              <a:buFont typeface="Wingdings" panose="05000000000000000000" pitchFamily="2" charset="2"/>
              <a:buChar char="§"/>
            </a:pPr>
            <a:endParaRPr lang="en-US" sz="2800" dirty="0" smtClean="0">
              <a:latin typeface="Maiandra GD" panose="020E0502030308020204" pitchFamily="34" charset="0"/>
            </a:endParaRPr>
          </a:p>
          <a:p>
            <a:pPr>
              <a:buClr>
                <a:schemeClr val="accent6"/>
              </a:buClr>
              <a:buFont typeface="Wingdings" panose="05000000000000000000" pitchFamily="2" charset="2"/>
              <a:buChar char="§"/>
            </a:pPr>
            <a:r>
              <a:rPr lang="en-US" sz="2800" dirty="0" smtClean="0">
                <a:latin typeface="Maiandra GD" panose="020E0502030308020204" pitchFamily="34" charset="0"/>
              </a:rPr>
              <a:t>Review your SAS, POI and TFI Action Plans to determine which items are your priority for today.</a:t>
            </a:r>
          </a:p>
          <a:p>
            <a:pPr>
              <a:buClr>
                <a:schemeClr val="accent6"/>
              </a:buClr>
              <a:buFont typeface="Wingdings" panose="05000000000000000000" pitchFamily="2" charset="2"/>
              <a:buChar char="§"/>
            </a:pPr>
            <a:endParaRPr lang="en-US" sz="2800" dirty="0">
              <a:latin typeface="Maiandra GD" panose="020E0502030308020204" pitchFamily="34" charset="0"/>
            </a:endParaRPr>
          </a:p>
          <a:p>
            <a:pPr>
              <a:buClr>
                <a:schemeClr val="accent6"/>
              </a:buClr>
              <a:buFont typeface="Wingdings" panose="05000000000000000000" pitchFamily="2" charset="2"/>
              <a:buChar char="§"/>
            </a:pPr>
            <a:r>
              <a:rPr lang="en-US" sz="2800" dirty="0" smtClean="0">
                <a:latin typeface="Maiandra GD" panose="020E0502030308020204" pitchFamily="34" charset="0"/>
              </a:rPr>
              <a:t>Create a concrete plan with who is responsible and a time frame as you continue to move forward!</a:t>
            </a:r>
          </a:p>
        </p:txBody>
      </p:sp>
      <p:pic>
        <p:nvPicPr>
          <p:cNvPr id="7" name="Picture 6" descr="C:\Users\ddsteven\AppData\Local\Microsoft\Windows\Temporary Internet Files\Content.Outlook\XF1V1ACG\PBIS_new_logo.pn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620000" y="6019800"/>
            <a:ext cx="1295400" cy="762000"/>
          </a:xfrm>
          <a:prstGeom prst="rect">
            <a:avLst/>
          </a:prstGeom>
          <a:noFill/>
          <a:ln>
            <a:noFill/>
          </a:ln>
        </p:spPr>
      </p:pic>
      <p:pic>
        <p:nvPicPr>
          <p:cNvPr id="4" name="Picture 3"/>
          <p:cNvPicPr>
            <a:picLocks noChangeAspect="1"/>
          </p:cNvPicPr>
          <p:nvPr/>
        </p:nvPicPr>
        <p:blipFill>
          <a:blip r:embed="rId4"/>
          <a:stretch>
            <a:fillRect/>
          </a:stretch>
        </p:blipFill>
        <p:spPr>
          <a:xfrm>
            <a:off x="6629401" y="133956"/>
            <a:ext cx="2362200" cy="1454213"/>
          </a:xfrm>
          <a:prstGeom prst="rect">
            <a:avLst/>
          </a:prstGeom>
        </p:spPr>
      </p:pic>
    </p:spTree>
    <p:extLst>
      <p:ext uri="{BB962C8B-B14F-4D97-AF65-F5344CB8AC3E}">
        <p14:creationId xmlns:p14="http://schemas.microsoft.com/office/powerpoint/2010/main" val="215557265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90500"/>
            <a:ext cx="7467600" cy="1143000"/>
          </a:xfrm>
        </p:spPr>
        <p:txBody>
          <a:bodyPr>
            <a:normAutofit/>
          </a:bodyPr>
          <a:lstStyle/>
          <a:p>
            <a:r>
              <a:rPr lang="en-US" sz="4400" b="1" dirty="0" smtClean="0">
                <a:solidFill>
                  <a:schemeClr val="accent6"/>
                </a:solidFill>
                <a:effectLst>
                  <a:outerShdw blurRad="38100" dist="38100" dir="2700000" algn="tl">
                    <a:srgbClr val="000000">
                      <a:alpha val="43137"/>
                    </a:srgbClr>
                  </a:outerShdw>
                </a:effectLst>
                <a:latin typeface="Maiandra GD" panose="020E0502030308020204" pitchFamily="34" charset="0"/>
              </a:rPr>
              <a:t>Agenda </a:t>
            </a:r>
            <a:r>
              <a:rPr lang="en-US" sz="4400" dirty="0" smtClean="0">
                <a:solidFill>
                  <a:schemeClr val="accent6"/>
                </a:solidFill>
                <a:effectLst>
                  <a:outerShdw blurRad="38100" dist="38100" dir="2700000" algn="tl">
                    <a:srgbClr val="000000">
                      <a:alpha val="43137"/>
                    </a:srgbClr>
                  </a:outerShdw>
                </a:effectLst>
                <a:latin typeface="Maiandra GD" panose="020E0502030308020204" pitchFamily="34" charset="0"/>
              </a:rPr>
              <a:t>for today…</a:t>
            </a:r>
            <a:endParaRPr lang="en-US" sz="4400" b="1" dirty="0">
              <a:solidFill>
                <a:schemeClr val="accent6"/>
              </a:solidFill>
              <a:effectLst>
                <a:outerShdw blurRad="38100" dist="38100" dir="2700000" algn="tl">
                  <a:srgbClr val="000000">
                    <a:alpha val="43137"/>
                  </a:srgbClr>
                </a:outerShdw>
              </a:effectLst>
              <a:latin typeface="Maiandra GD" panose="020E0502030308020204" pitchFamily="34" charset="0"/>
            </a:endParaRPr>
          </a:p>
        </p:txBody>
      </p:sp>
      <p:sp>
        <p:nvSpPr>
          <p:cNvPr id="3" name="Content Placeholder 2"/>
          <p:cNvSpPr>
            <a:spLocks noGrp="1"/>
          </p:cNvSpPr>
          <p:nvPr>
            <p:ph sz="quarter" idx="1"/>
          </p:nvPr>
        </p:nvSpPr>
        <p:spPr>
          <a:xfrm>
            <a:off x="266700" y="1580581"/>
            <a:ext cx="7848600" cy="4194874"/>
          </a:xfrm>
        </p:spPr>
        <p:txBody>
          <a:bodyPr>
            <a:normAutofit fontScale="77500" lnSpcReduction="20000"/>
          </a:bodyPr>
          <a:lstStyle/>
          <a:p>
            <a:pPr>
              <a:lnSpc>
                <a:spcPct val="150000"/>
              </a:lnSpc>
              <a:buClr>
                <a:schemeClr val="accent6"/>
              </a:buClr>
            </a:pPr>
            <a:r>
              <a:rPr lang="en-US" sz="3800" dirty="0" smtClean="0">
                <a:latin typeface="Maiandra GD" panose="020E0502030308020204" pitchFamily="34" charset="0"/>
              </a:rPr>
              <a:t>Sharing Our Accomplishments</a:t>
            </a:r>
            <a:endParaRPr lang="en-US" sz="3800" dirty="0">
              <a:latin typeface="Maiandra GD" panose="020E0502030308020204" pitchFamily="34" charset="0"/>
            </a:endParaRPr>
          </a:p>
          <a:p>
            <a:pPr>
              <a:lnSpc>
                <a:spcPct val="150000"/>
              </a:lnSpc>
              <a:buClr>
                <a:schemeClr val="accent6"/>
              </a:buClr>
            </a:pPr>
            <a:r>
              <a:rPr lang="en-US" sz="3800" dirty="0" smtClean="0">
                <a:latin typeface="Maiandra GD" panose="020E0502030308020204" pitchFamily="34" charset="0"/>
              </a:rPr>
              <a:t>Trauma Informed Care</a:t>
            </a:r>
          </a:p>
          <a:p>
            <a:pPr>
              <a:lnSpc>
                <a:spcPct val="150000"/>
              </a:lnSpc>
              <a:buClr>
                <a:schemeClr val="accent6"/>
              </a:buClr>
            </a:pPr>
            <a:r>
              <a:rPr lang="en-US" sz="3800" dirty="0" smtClean="0">
                <a:latin typeface="Maiandra GD" panose="020E0502030308020204" pitchFamily="34" charset="0"/>
              </a:rPr>
              <a:t>Classroom Management</a:t>
            </a:r>
          </a:p>
          <a:p>
            <a:pPr>
              <a:lnSpc>
                <a:spcPct val="150000"/>
              </a:lnSpc>
              <a:buClr>
                <a:schemeClr val="accent6"/>
              </a:buClr>
            </a:pPr>
            <a:r>
              <a:rPr lang="en-US" sz="3800" dirty="0" smtClean="0">
                <a:latin typeface="Maiandra GD" panose="020E0502030308020204" pitchFamily="34" charset="0"/>
              </a:rPr>
              <a:t>Bully Prevention</a:t>
            </a:r>
          </a:p>
          <a:p>
            <a:pPr>
              <a:lnSpc>
                <a:spcPct val="150000"/>
              </a:lnSpc>
              <a:buClr>
                <a:schemeClr val="accent6"/>
              </a:buClr>
            </a:pPr>
            <a:r>
              <a:rPr lang="en-US" sz="3800" dirty="0" smtClean="0">
                <a:latin typeface="Maiandra GD" panose="020E0502030308020204" pitchFamily="34" charset="0"/>
              </a:rPr>
              <a:t>Pre-service &amp; Kickoff Planning</a:t>
            </a:r>
          </a:p>
          <a:p>
            <a:pPr>
              <a:lnSpc>
                <a:spcPct val="150000"/>
              </a:lnSpc>
              <a:buClr>
                <a:schemeClr val="accent6"/>
              </a:buClr>
            </a:pPr>
            <a:r>
              <a:rPr lang="en-US" sz="3800" dirty="0" smtClean="0">
                <a:latin typeface="Maiandra GD" panose="020E0502030308020204" pitchFamily="34" charset="0"/>
              </a:rPr>
              <a:t>Finalize Action Plan</a:t>
            </a:r>
          </a:p>
          <a:p>
            <a:pPr>
              <a:lnSpc>
                <a:spcPct val="150000"/>
              </a:lnSpc>
              <a:buClr>
                <a:schemeClr val="accent6"/>
              </a:buClr>
            </a:pPr>
            <a:r>
              <a:rPr lang="en-US" sz="3800" dirty="0" smtClean="0">
                <a:latin typeface="Maiandra GD" panose="020E0502030308020204" pitchFamily="34" charset="0"/>
              </a:rPr>
              <a:t>Team time!  </a:t>
            </a:r>
            <a:r>
              <a:rPr lang="en-US" sz="3800" dirty="0" smtClean="0">
                <a:latin typeface="Maiandra GD" panose="020E0502030308020204" pitchFamily="34" charset="0"/>
                <a:sym typeface="Wingdings" panose="05000000000000000000" pitchFamily="2" charset="2"/>
              </a:rPr>
              <a:t></a:t>
            </a:r>
          </a:p>
          <a:p>
            <a:pPr>
              <a:lnSpc>
                <a:spcPct val="150000"/>
              </a:lnSpc>
            </a:pPr>
            <a:endParaRPr lang="en-US" dirty="0" smtClean="0">
              <a:latin typeface="Maiandra GD" panose="020E0502030308020204" pitchFamily="34" charset="0"/>
            </a:endParaRPr>
          </a:p>
          <a:p>
            <a:endParaRPr lang="en-US" dirty="0" smtClean="0">
              <a:latin typeface="Maiandra GD" panose="020E0502030308020204" pitchFamily="34" charset="0"/>
            </a:endParaRPr>
          </a:p>
        </p:txBody>
      </p:sp>
      <p:pic>
        <p:nvPicPr>
          <p:cNvPr id="2050" name="Picture 2" descr="Image result for agend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00800" y="224726"/>
            <a:ext cx="2476500" cy="304800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350" y="6030913"/>
            <a:ext cx="14668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070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41463"/>
            <a:ext cx="8229600" cy="1252728"/>
          </a:xfrm>
        </p:spPr>
        <p:txBody>
          <a:bodyPr/>
          <a:lstStyle/>
          <a:p>
            <a:r>
              <a:rPr lang="en-US" dirty="0" smtClean="0">
                <a:solidFill>
                  <a:schemeClr val="accent5"/>
                </a:solidFill>
                <a:latin typeface="Maiandra GD" panose="020E0502030308020204" pitchFamily="34" charset="0"/>
              </a:rPr>
              <a:t>Helpful Resources…</a:t>
            </a:r>
            <a:endParaRPr lang="en-US" dirty="0">
              <a:solidFill>
                <a:schemeClr val="accent5"/>
              </a:solidFill>
              <a:latin typeface="Maiandra GD" panose="020E0502030308020204" pitchFamily="34" charset="0"/>
            </a:endParaRPr>
          </a:p>
        </p:txBody>
      </p:sp>
      <p:sp>
        <p:nvSpPr>
          <p:cNvPr id="3" name="Content Placeholder 2"/>
          <p:cNvSpPr>
            <a:spLocks noGrp="1"/>
          </p:cNvSpPr>
          <p:nvPr>
            <p:ph idx="1"/>
          </p:nvPr>
        </p:nvSpPr>
        <p:spPr>
          <a:xfrm>
            <a:off x="381000" y="2152180"/>
            <a:ext cx="8229600" cy="4625609"/>
          </a:xfrm>
        </p:spPr>
        <p:txBody>
          <a:bodyPr>
            <a:normAutofit/>
          </a:bodyPr>
          <a:lstStyle/>
          <a:p>
            <a:pPr>
              <a:buClr>
                <a:schemeClr val="accent5"/>
              </a:buClr>
              <a:buFont typeface="Wingdings" panose="05000000000000000000" pitchFamily="2" charset="2"/>
              <a:buChar char="§"/>
            </a:pPr>
            <a:r>
              <a:rPr lang="en-US" sz="2800" dirty="0" smtClean="0">
                <a:solidFill>
                  <a:schemeClr val="accent5">
                    <a:lumMod val="75000"/>
                  </a:schemeClr>
                </a:solidFill>
                <a:latin typeface="Maiandra GD" panose="020E0502030308020204" pitchFamily="34" charset="0"/>
              </a:rPr>
              <a:t>EGUSD PBIS Website! </a:t>
            </a:r>
          </a:p>
          <a:p>
            <a:pPr lvl="1">
              <a:buClr>
                <a:schemeClr val="accent5"/>
              </a:buClr>
              <a:buFont typeface="Wingdings" panose="05000000000000000000" pitchFamily="2" charset="2"/>
              <a:buChar char="§"/>
            </a:pPr>
            <a:r>
              <a:rPr lang="en-US" sz="2400" dirty="0" smtClean="0">
                <a:latin typeface="Maiandra GD" panose="020E0502030308020204" pitchFamily="34" charset="0"/>
              </a:rPr>
              <a:t>EGUSD Main Website</a:t>
            </a:r>
          </a:p>
          <a:p>
            <a:pPr lvl="2">
              <a:buClr>
                <a:schemeClr val="accent5"/>
              </a:buClr>
              <a:buFont typeface="Wingdings" panose="05000000000000000000" pitchFamily="2" charset="2"/>
              <a:buChar char="§"/>
            </a:pPr>
            <a:r>
              <a:rPr lang="en-US" dirty="0" smtClean="0">
                <a:latin typeface="Maiandra GD" panose="020E0502030308020204" pitchFamily="34" charset="0"/>
              </a:rPr>
              <a:t>Students and Families Tab </a:t>
            </a:r>
            <a:r>
              <a:rPr lang="en-US" dirty="0" smtClean="0">
                <a:latin typeface="Maiandra GD" panose="020E0502030308020204" pitchFamily="34" charset="0"/>
                <a:sym typeface="Wingdings" panose="05000000000000000000" pitchFamily="2" charset="2"/>
              </a:rPr>
              <a:t>  Wellness  Positive Behavioral Interventions and Supports</a:t>
            </a:r>
          </a:p>
          <a:p>
            <a:pPr marL="768096" lvl="2" indent="0">
              <a:buClr>
                <a:schemeClr val="accent5"/>
              </a:buClr>
              <a:buNone/>
            </a:pPr>
            <a:endParaRPr lang="en-US" dirty="0">
              <a:latin typeface="Maiandra GD" panose="020E0502030308020204" pitchFamily="34" charset="0"/>
            </a:endParaRPr>
          </a:p>
          <a:p>
            <a:pPr>
              <a:buClr>
                <a:schemeClr val="accent5"/>
              </a:buClr>
              <a:buFont typeface="Wingdings" panose="05000000000000000000" pitchFamily="2" charset="2"/>
              <a:buChar char="§"/>
            </a:pPr>
            <a:r>
              <a:rPr lang="en-US" sz="2400" dirty="0" smtClean="0">
                <a:latin typeface="Maiandra GD" panose="020E0502030308020204" pitchFamily="34" charset="0"/>
              </a:rPr>
              <a:t>www.pbis.org</a:t>
            </a:r>
          </a:p>
          <a:p>
            <a:pPr>
              <a:buClr>
                <a:schemeClr val="accent5"/>
              </a:buClr>
              <a:buFont typeface="Wingdings" panose="05000000000000000000" pitchFamily="2" charset="2"/>
              <a:buChar char="§"/>
            </a:pPr>
            <a:endParaRPr lang="en-US" sz="2400" dirty="0" smtClean="0">
              <a:latin typeface="Maiandra GD" panose="020E0502030308020204" pitchFamily="34" charset="0"/>
            </a:endParaRPr>
          </a:p>
          <a:p>
            <a:pPr>
              <a:buClr>
                <a:schemeClr val="accent5"/>
              </a:buClr>
              <a:buFont typeface="Wingdings" panose="05000000000000000000" pitchFamily="2" charset="2"/>
              <a:buChar char="§"/>
            </a:pPr>
            <a:r>
              <a:rPr lang="en-US" sz="2400" dirty="0" smtClean="0">
                <a:latin typeface="Maiandra GD" panose="020E0502030308020204" pitchFamily="34" charset="0"/>
              </a:rPr>
              <a:t>Behavior Management Strategies—pbisworld.org</a:t>
            </a:r>
          </a:p>
          <a:p>
            <a:pPr>
              <a:buClr>
                <a:schemeClr val="accent5"/>
              </a:buClr>
              <a:buFont typeface="Wingdings" panose="05000000000000000000" pitchFamily="2" charset="2"/>
              <a:buChar char="§"/>
            </a:pPr>
            <a:endParaRPr lang="en-US" sz="2400" dirty="0" smtClean="0">
              <a:latin typeface="Maiandra GD" panose="020E0502030308020204" pitchFamily="34" charset="0"/>
            </a:endParaRPr>
          </a:p>
        </p:txBody>
      </p:sp>
      <p:pic>
        <p:nvPicPr>
          <p:cNvPr id="4" name="Picture 3" descr="C:\Users\ddsteven\AppData\Local\Microsoft\Windows\Temporary Internet Files\Content.Outlook\XF1V1ACG\PBIS_new_logo.pn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 y="6019800"/>
            <a:ext cx="1295400" cy="762000"/>
          </a:xfrm>
          <a:prstGeom prst="rect">
            <a:avLst/>
          </a:prstGeom>
          <a:noFill/>
          <a:ln>
            <a:noFill/>
          </a:ln>
        </p:spPr>
      </p:pic>
      <p:pic>
        <p:nvPicPr>
          <p:cNvPr id="5" name="Picture 4"/>
          <p:cNvPicPr>
            <a:picLocks noChangeAspect="1"/>
          </p:cNvPicPr>
          <p:nvPr/>
        </p:nvPicPr>
        <p:blipFill>
          <a:blip r:embed="rId3"/>
          <a:stretch>
            <a:fillRect/>
          </a:stretch>
        </p:blipFill>
        <p:spPr>
          <a:xfrm>
            <a:off x="5181600" y="149484"/>
            <a:ext cx="3805990" cy="2593716"/>
          </a:xfrm>
          <a:prstGeom prst="rect">
            <a:avLst/>
          </a:prstGeom>
        </p:spPr>
      </p:pic>
    </p:spTree>
    <p:extLst>
      <p:ext uri="{BB962C8B-B14F-4D97-AF65-F5344CB8AC3E}">
        <p14:creationId xmlns:p14="http://schemas.microsoft.com/office/powerpoint/2010/main" val="36585390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3261359316"/>
              </p:ext>
            </p:extLst>
          </p:nvPr>
        </p:nvGraphicFramePr>
        <p:xfrm>
          <a:off x="228600" y="1780305"/>
          <a:ext cx="8437093" cy="3810000"/>
        </p:xfrm>
        <a:graphic>
          <a:graphicData uri="http://schemas.openxmlformats.org/drawingml/2006/table">
            <a:tbl>
              <a:tblPr firstRow="1" bandRow="1">
                <a:tableStyleId>{69012ECD-51FC-41F1-AA8D-1B2483CD663E}</a:tableStyleId>
              </a:tblPr>
              <a:tblGrid>
                <a:gridCol w="3615897">
                  <a:extLst>
                    <a:ext uri="{9D8B030D-6E8A-4147-A177-3AD203B41FA5}">
                      <a16:colId xmlns:a16="http://schemas.microsoft.com/office/drawing/2014/main" val="20000"/>
                    </a:ext>
                  </a:extLst>
                </a:gridCol>
                <a:gridCol w="2773357">
                  <a:extLst>
                    <a:ext uri="{9D8B030D-6E8A-4147-A177-3AD203B41FA5}">
                      <a16:colId xmlns:a16="http://schemas.microsoft.com/office/drawing/2014/main" val="20001"/>
                    </a:ext>
                  </a:extLst>
                </a:gridCol>
                <a:gridCol w="2047839">
                  <a:extLst>
                    <a:ext uri="{9D8B030D-6E8A-4147-A177-3AD203B41FA5}">
                      <a16:colId xmlns:a16="http://schemas.microsoft.com/office/drawing/2014/main" val="20002"/>
                    </a:ext>
                  </a:extLst>
                </a:gridCol>
              </a:tblGrid>
              <a:tr h="1000057">
                <a:tc>
                  <a:txBody>
                    <a:bodyPr/>
                    <a:lstStyle/>
                    <a:p>
                      <a:r>
                        <a:rPr lang="en-US" sz="2400" dirty="0" smtClean="0">
                          <a:latin typeface="Maiandra GD" panose="020E0502030308020204" pitchFamily="34" charset="0"/>
                        </a:rPr>
                        <a:t>Guiding</a:t>
                      </a:r>
                      <a:r>
                        <a:rPr lang="en-US" sz="2400" baseline="0" dirty="0" smtClean="0">
                          <a:latin typeface="Maiandra GD" panose="020E0502030308020204" pitchFamily="34" charset="0"/>
                        </a:rPr>
                        <a:t> question</a:t>
                      </a:r>
                      <a:endParaRPr lang="en-US" sz="2400" dirty="0">
                        <a:latin typeface="Maiandra GD" panose="020E0502030308020204" pitchFamily="34"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dirty="0" smtClean="0">
                          <a:latin typeface="Maiandra GD" panose="020E0502030308020204" pitchFamily="34" charset="0"/>
                        </a:rPr>
                        <a:t>Team</a:t>
                      </a:r>
                      <a:r>
                        <a:rPr lang="en-US" sz="2400" baseline="0" dirty="0" smtClean="0">
                          <a:latin typeface="Maiandra GD" panose="020E0502030308020204" pitchFamily="34" charset="0"/>
                        </a:rPr>
                        <a:t> task</a:t>
                      </a:r>
                      <a:endParaRPr lang="en-US" sz="2400" dirty="0">
                        <a:latin typeface="Maiandra GD" panose="020E0502030308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400" dirty="0" smtClean="0">
                          <a:latin typeface="Maiandra GD" panose="020E0502030308020204" pitchFamily="34" charset="0"/>
                        </a:rPr>
                        <a:t>Use</a:t>
                      </a:r>
                      <a:endParaRPr lang="en-US" sz="2400" dirty="0">
                        <a:latin typeface="Maiandra GD" panose="020E0502030308020204" pitchFamily="34"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2809943">
                <a:tc>
                  <a:txBody>
                    <a:bodyPr/>
                    <a:lstStyle/>
                    <a:p>
                      <a:pPr algn="l" eaLnBrk="1" hangingPunct="1"/>
                      <a:r>
                        <a:rPr lang="en-US" altLang="en-US" sz="2400" kern="1200" dirty="0" smtClean="0">
                          <a:solidFill>
                            <a:schemeClr val="tx1"/>
                          </a:solidFill>
                          <a:latin typeface="Maiandra GD" panose="020E0502030308020204" pitchFamily="34" charset="0"/>
                          <a:ea typeface="+mn-ea"/>
                          <a:cs typeface="+mn-cs"/>
                        </a:rPr>
                        <a:t>What are your top 3 action plan items to work on today?</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en-US" sz="2400" kern="1200" dirty="0" smtClean="0">
                          <a:solidFill>
                            <a:schemeClr val="tx1"/>
                          </a:solidFill>
                          <a:latin typeface="Maiandra GD" panose="020E0502030308020204" pitchFamily="34" charset="0"/>
                          <a:ea typeface="+mn-ea"/>
                          <a:cs typeface="+mn-cs"/>
                        </a:rPr>
                        <a:t>Begin by prioritizing</a:t>
                      </a:r>
                      <a:r>
                        <a:rPr lang="en-US" altLang="en-US" sz="2400" kern="1200" baseline="0" dirty="0" smtClean="0">
                          <a:solidFill>
                            <a:schemeClr val="tx1"/>
                          </a:solidFill>
                          <a:latin typeface="Maiandra GD" panose="020E0502030308020204" pitchFamily="34" charset="0"/>
                          <a:ea typeface="+mn-ea"/>
                          <a:cs typeface="+mn-cs"/>
                        </a:rPr>
                        <a:t> the work for today and delegate responsibilities to each team member.</a:t>
                      </a:r>
                      <a:endParaRPr lang="en-US" altLang="en-US" sz="2400" kern="1200" dirty="0" smtClean="0">
                        <a:solidFill>
                          <a:schemeClr val="tx1"/>
                        </a:solidFill>
                        <a:latin typeface="Maiandra GD" panose="020E0502030308020204" pitchFamily="34" charset="0"/>
                        <a:ea typeface="+mn-ea"/>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2400" b="1" dirty="0" smtClean="0">
                          <a:solidFill>
                            <a:schemeClr val="tx1"/>
                          </a:solidFill>
                          <a:latin typeface="Maiandra GD" panose="020E0502030308020204" pitchFamily="34" charset="0"/>
                        </a:rPr>
                        <a:t>SAS, POI and TFI</a:t>
                      </a:r>
                      <a:r>
                        <a:rPr lang="en-US" sz="2400" b="1" baseline="0" dirty="0" smtClean="0">
                          <a:solidFill>
                            <a:schemeClr val="tx1"/>
                          </a:solidFill>
                          <a:latin typeface="Maiandra GD" panose="020E0502030308020204" pitchFamily="34" charset="0"/>
                        </a:rPr>
                        <a:t> Action Plans</a:t>
                      </a:r>
                    </a:p>
                    <a:p>
                      <a:endParaRPr lang="en-US" sz="2400" b="1" baseline="0" dirty="0" smtClean="0">
                        <a:solidFill>
                          <a:schemeClr val="tx1"/>
                        </a:solidFill>
                        <a:latin typeface="Maiandra GD" panose="020E0502030308020204" pitchFamily="34" charset="0"/>
                      </a:endParaRPr>
                    </a:p>
                    <a:p>
                      <a:r>
                        <a:rPr lang="en-US" sz="2400" b="1" baseline="0" dirty="0" smtClean="0">
                          <a:solidFill>
                            <a:schemeClr val="tx1"/>
                          </a:solidFill>
                          <a:latin typeface="Maiandra GD" panose="020E0502030308020204" pitchFamily="34" charset="0"/>
                        </a:rPr>
                        <a:t>PBIS Tiers 1 &amp; 2 Checklists</a:t>
                      </a:r>
                      <a:endParaRPr lang="en-US" sz="2400" b="1" dirty="0" smtClean="0">
                        <a:solidFill>
                          <a:schemeClr val="tx1"/>
                        </a:solidFill>
                        <a:latin typeface="Maiandra GD" panose="020E0502030308020204" pitchFamily="34"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bl>
          </a:graphicData>
        </a:graphic>
      </p:graphicFrame>
      <p:pic>
        <p:nvPicPr>
          <p:cNvPr id="8" name="Picture 7"/>
          <p:cNvPicPr>
            <a:picLocks noChangeAspect="1"/>
          </p:cNvPicPr>
          <p:nvPr/>
        </p:nvPicPr>
        <p:blipFill>
          <a:blip r:embed="rId3"/>
          <a:stretch>
            <a:fillRect/>
          </a:stretch>
        </p:blipFill>
        <p:spPr>
          <a:xfrm>
            <a:off x="402106" y="228600"/>
            <a:ext cx="5291787" cy="1280271"/>
          </a:xfrm>
          <a:prstGeom prst="rect">
            <a:avLst/>
          </a:prstGeom>
        </p:spPr>
      </p:pic>
      <p:pic>
        <p:nvPicPr>
          <p:cNvPr id="9" name="Picture 8"/>
          <p:cNvPicPr>
            <a:picLocks noChangeAspect="1"/>
          </p:cNvPicPr>
          <p:nvPr/>
        </p:nvPicPr>
        <p:blipFill>
          <a:blip r:embed="rId4"/>
          <a:stretch>
            <a:fillRect/>
          </a:stretch>
        </p:blipFill>
        <p:spPr>
          <a:xfrm>
            <a:off x="6705600" y="228600"/>
            <a:ext cx="2304415" cy="1092321"/>
          </a:xfrm>
          <a:prstGeom prst="rect">
            <a:avLst/>
          </a:prstGeom>
        </p:spPr>
      </p:pic>
      <p:pic>
        <p:nvPicPr>
          <p:cNvPr id="7" name="Picture 6"/>
          <p:cNvPicPr>
            <a:picLocks noChangeAspect="1"/>
          </p:cNvPicPr>
          <p:nvPr/>
        </p:nvPicPr>
        <p:blipFill>
          <a:blip r:embed="rId5"/>
          <a:stretch>
            <a:fillRect/>
          </a:stretch>
        </p:blipFill>
        <p:spPr>
          <a:xfrm>
            <a:off x="228600" y="5806329"/>
            <a:ext cx="1668624" cy="844051"/>
          </a:xfrm>
          <a:prstGeom prst="rect">
            <a:avLst/>
          </a:prstGeom>
        </p:spPr>
      </p:pic>
    </p:spTree>
    <p:extLst>
      <p:ext uri="{BB962C8B-B14F-4D97-AF65-F5344CB8AC3E}">
        <p14:creationId xmlns:p14="http://schemas.microsoft.com/office/powerpoint/2010/main" val="4113897431"/>
      </p:ext>
    </p:extLst>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288504"/>
            <a:ext cx="4343400" cy="16420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457200" y="316578"/>
            <a:ext cx="8229600" cy="1252728"/>
          </a:xfrm>
        </p:spPr>
        <p:txBody>
          <a:bodyPr/>
          <a:lstStyle/>
          <a:p>
            <a:r>
              <a:rPr lang="en-US" dirty="0" smtClean="0">
                <a:solidFill>
                  <a:schemeClr val="accent6"/>
                </a:solidFill>
                <a:latin typeface="Maiandra GD" panose="020E0502030308020204" pitchFamily="34" charset="0"/>
              </a:rPr>
              <a:t>Thank you! </a:t>
            </a:r>
            <a:endParaRPr lang="en-US" dirty="0">
              <a:solidFill>
                <a:schemeClr val="accent6"/>
              </a:solidFill>
              <a:latin typeface="Maiandra GD" panose="020E0502030308020204" pitchFamily="34" charset="0"/>
            </a:endParaRPr>
          </a:p>
        </p:txBody>
      </p:sp>
      <p:sp>
        <p:nvSpPr>
          <p:cNvPr id="3" name="Content Placeholder 2"/>
          <p:cNvSpPr>
            <a:spLocks noGrp="1"/>
          </p:cNvSpPr>
          <p:nvPr>
            <p:ph idx="1"/>
          </p:nvPr>
        </p:nvSpPr>
        <p:spPr>
          <a:xfrm>
            <a:off x="457200" y="1628831"/>
            <a:ext cx="8229600" cy="4846214"/>
          </a:xfrm>
        </p:spPr>
        <p:txBody>
          <a:bodyPr>
            <a:normAutofit/>
          </a:bodyPr>
          <a:lstStyle/>
          <a:p>
            <a:pPr marL="119062" indent="0">
              <a:buClr>
                <a:schemeClr val="accent6"/>
              </a:buClr>
              <a:buNone/>
            </a:pPr>
            <a:r>
              <a:rPr lang="en-US" sz="2400" b="1" u="sng" dirty="0" smtClean="0">
                <a:latin typeface="Maiandra GD" panose="020E0502030308020204" pitchFamily="34" charset="0"/>
              </a:rPr>
              <a:t>Contact information:</a:t>
            </a:r>
          </a:p>
          <a:p>
            <a:pPr>
              <a:buClr>
                <a:schemeClr val="accent6"/>
              </a:buClr>
              <a:buFont typeface="Wingdings" panose="05000000000000000000" pitchFamily="2" charset="2"/>
              <a:buChar char="§"/>
            </a:pPr>
            <a:r>
              <a:rPr lang="en-US" sz="2400" dirty="0" smtClean="0">
                <a:solidFill>
                  <a:schemeClr val="tx1"/>
                </a:solidFill>
                <a:latin typeface="Maiandra GD" panose="020E0502030308020204" pitchFamily="34" charset="0"/>
              </a:rPr>
              <a:t>Lisa Vartanian </a:t>
            </a:r>
            <a:r>
              <a:rPr lang="en-US" sz="2000" dirty="0" smtClean="0">
                <a:solidFill>
                  <a:schemeClr val="tx1"/>
                </a:solidFill>
                <a:latin typeface="Maiandra GD" panose="020E0502030308020204" pitchFamily="34" charset="0"/>
              </a:rPr>
              <a:t>(PBIS Program Specialist)</a:t>
            </a:r>
            <a:r>
              <a:rPr lang="en-US" sz="2400" dirty="0" smtClean="0">
                <a:solidFill>
                  <a:schemeClr val="tx1"/>
                </a:solidFill>
                <a:latin typeface="Maiandra GD" panose="020E0502030308020204" pitchFamily="34" charset="0"/>
              </a:rPr>
              <a:t>—lvartani@egusd.net</a:t>
            </a:r>
          </a:p>
          <a:p>
            <a:pPr>
              <a:buClr>
                <a:schemeClr val="accent6"/>
              </a:buClr>
              <a:buFont typeface="Wingdings" panose="05000000000000000000" pitchFamily="2" charset="2"/>
              <a:buChar char="§"/>
            </a:pPr>
            <a:r>
              <a:rPr lang="en-US" sz="2400" dirty="0" smtClean="0">
                <a:solidFill>
                  <a:schemeClr val="tx1"/>
                </a:solidFill>
                <a:latin typeface="Maiandra GD" panose="020E0502030308020204" pitchFamily="34" charset="0"/>
              </a:rPr>
              <a:t>Diane </a:t>
            </a:r>
            <a:r>
              <a:rPr lang="en-US" sz="2400" dirty="0" smtClean="0">
                <a:latin typeface="Maiandra GD" panose="020E0502030308020204" pitchFamily="34" charset="0"/>
              </a:rPr>
              <a:t>Stevenson—ddsteven@egusd.net</a:t>
            </a:r>
          </a:p>
          <a:p>
            <a:pPr>
              <a:buClr>
                <a:schemeClr val="accent6"/>
              </a:buClr>
              <a:buFont typeface="Wingdings" panose="05000000000000000000" pitchFamily="2" charset="2"/>
              <a:buChar char="§"/>
            </a:pPr>
            <a:r>
              <a:rPr lang="en-US" sz="2400" dirty="0" smtClean="0">
                <a:solidFill>
                  <a:schemeClr val="tx1"/>
                </a:solidFill>
                <a:latin typeface="Maiandra GD" panose="020E0502030308020204" pitchFamily="34" charset="0"/>
              </a:rPr>
              <a:t>Holly Smallie—hsmallie@egusd.net</a:t>
            </a:r>
          </a:p>
          <a:p>
            <a:pPr>
              <a:buClr>
                <a:schemeClr val="accent6"/>
              </a:buClr>
              <a:buFont typeface="Wingdings" panose="05000000000000000000" pitchFamily="2" charset="2"/>
              <a:buChar char="§"/>
            </a:pPr>
            <a:r>
              <a:rPr lang="en-US" sz="2400" dirty="0" smtClean="0">
                <a:solidFill>
                  <a:schemeClr val="tx1"/>
                </a:solidFill>
                <a:latin typeface="Maiandra GD" panose="020E0502030308020204" pitchFamily="34" charset="0"/>
              </a:rPr>
              <a:t>Brian Patterson—bpatters@egusd.net</a:t>
            </a:r>
          </a:p>
          <a:p>
            <a:pPr>
              <a:buClr>
                <a:schemeClr val="accent6"/>
              </a:buClr>
              <a:buFont typeface="Wingdings" panose="05000000000000000000" pitchFamily="2" charset="2"/>
              <a:buChar char="§"/>
            </a:pPr>
            <a:r>
              <a:rPr lang="en-US" sz="2400" dirty="0" smtClean="0">
                <a:latin typeface="Maiandra GD" panose="020E0502030308020204" pitchFamily="34" charset="0"/>
              </a:rPr>
              <a:t>Nancy Olson—nolson@egusd.net</a:t>
            </a:r>
          </a:p>
          <a:p>
            <a:pPr>
              <a:buClr>
                <a:schemeClr val="accent6"/>
              </a:buClr>
              <a:buFont typeface="Wingdings" panose="05000000000000000000" pitchFamily="2" charset="2"/>
              <a:buChar char="§"/>
            </a:pPr>
            <a:r>
              <a:rPr lang="en-US" sz="2400" dirty="0" smtClean="0">
                <a:latin typeface="Maiandra GD" panose="020E0502030308020204" pitchFamily="34" charset="0"/>
              </a:rPr>
              <a:t>Charlie Hill—chhill@egusd.net</a:t>
            </a:r>
          </a:p>
          <a:p>
            <a:pPr>
              <a:buClr>
                <a:schemeClr val="accent6"/>
              </a:buClr>
              <a:buFont typeface="Wingdings" panose="05000000000000000000" pitchFamily="2" charset="2"/>
              <a:buChar char="§"/>
            </a:pPr>
            <a:r>
              <a:rPr lang="en-US" sz="2400" dirty="0" smtClean="0">
                <a:latin typeface="Maiandra GD" panose="020E0502030308020204" pitchFamily="34" charset="0"/>
              </a:rPr>
              <a:t>Moriah Brasel—mbrasel@egusd.net</a:t>
            </a:r>
          </a:p>
          <a:p>
            <a:pPr>
              <a:buClr>
                <a:schemeClr val="accent6"/>
              </a:buClr>
              <a:buFont typeface="Wingdings" panose="05000000000000000000" pitchFamily="2" charset="2"/>
              <a:buChar char="§"/>
            </a:pPr>
            <a:r>
              <a:rPr lang="en-US" sz="2400" dirty="0" smtClean="0">
                <a:latin typeface="Maiandra GD" panose="020E0502030308020204" pitchFamily="34" charset="0"/>
              </a:rPr>
              <a:t>Amanda Murillo—ammurill@egusd.net</a:t>
            </a:r>
          </a:p>
          <a:p>
            <a:pPr>
              <a:buClr>
                <a:schemeClr val="accent6"/>
              </a:buClr>
              <a:buFont typeface="Wingdings" panose="05000000000000000000" pitchFamily="2" charset="2"/>
              <a:buChar char="§"/>
            </a:pPr>
            <a:r>
              <a:rPr lang="en-US" sz="2400" dirty="0" smtClean="0">
                <a:latin typeface="Maiandra GD" panose="020E0502030308020204" pitchFamily="34" charset="0"/>
              </a:rPr>
              <a:t>Susannah Fox—sufox@egusd.net</a:t>
            </a:r>
          </a:p>
          <a:p>
            <a:pPr>
              <a:buClr>
                <a:schemeClr val="accent6"/>
              </a:buClr>
              <a:buFont typeface="Wingdings" panose="05000000000000000000" pitchFamily="2" charset="2"/>
              <a:buChar char="§"/>
            </a:pPr>
            <a:r>
              <a:rPr lang="en-US" sz="2400" dirty="0" smtClean="0">
                <a:latin typeface="Maiandra GD" panose="020E0502030308020204" pitchFamily="34" charset="0"/>
              </a:rPr>
              <a:t>Khadijah Al-Faraj—kalfaraj@egusd.net</a:t>
            </a:r>
          </a:p>
          <a:p>
            <a:pPr>
              <a:buClr>
                <a:schemeClr val="accent6"/>
              </a:buClr>
              <a:buFont typeface="Wingdings" panose="05000000000000000000" pitchFamily="2" charset="2"/>
              <a:buChar char="§"/>
            </a:pPr>
            <a:r>
              <a:rPr lang="en-US" sz="2400" dirty="0" smtClean="0">
                <a:latin typeface="Maiandra GD" panose="020E0502030308020204" pitchFamily="34" charset="0"/>
              </a:rPr>
              <a:t>Monica Lopez—mnlopez@egusd.net</a:t>
            </a:r>
          </a:p>
          <a:p>
            <a:pPr>
              <a:buClr>
                <a:schemeClr val="accent6"/>
              </a:buClr>
              <a:buFont typeface="Wingdings" panose="05000000000000000000" pitchFamily="2" charset="2"/>
              <a:buChar char="§"/>
            </a:pPr>
            <a:endParaRPr lang="en-US" sz="2400" dirty="0" smtClean="0">
              <a:latin typeface="Maiandra GD" panose="020E0502030308020204" pitchFamily="34" charset="0"/>
            </a:endParaRPr>
          </a:p>
          <a:p>
            <a:pPr>
              <a:buClr>
                <a:schemeClr val="accent6"/>
              </a:buClr>
              <a:buFont typeface="Wingdings" panose="05000000000000000000" pitchFamily="2" charset="2"/>
              <a:buChar char="§"/>
            </a:pPr>
            <a:endParaRPr lang="en-US" sz="2400" dirty="0" smtClean="0">
              <a:solidFill>
                <a:schemeClr val="tx1"/>
              </a:solidFill>
              <a:latin typeface="Maiandra GD" panose="020E0502030308020204" pitchFamily="34" charset="0"/>
            </a:endParaRPr>
          </a:p>
          <a:p>
            <a:endParaRPr lang="en-US" dirty="0" smtClean="0"/>
          </a:p>
        </p:txBody>
      </p:sp>
      <p:pic>
        <p:nvPicPr>
          <p:cNvPr id="8" name="Picture 2" descr="C:\Users\ddsteven\Desktop\Frequently Used Docs\PBIS Logo\PBIS-dec2015.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35160" y="6113829"/>
            <a:ext cx="1236440" cy="629582"/>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1400" y="5958628"/>
            <a:ext cx="1410510" cy="670772"/>
          </a:xfrm>
          <a:prstGeom prst="rect">
            <a:avLst/>
          </a:prstGeom>
          <a:noFill/>
        </p:spPr>
      </p:pic>
    </p:spTree>
    <p:extLst>
      <p:ext uri="{BB962C8B-B14F-4D97-AF65-F5344CB8AC3E}">
        <p14:creationId xmlns:p14="http://schemas.microsoft.com/office/powerpoint/2010/main" val="25756642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160338"/>
            <a:ext cx="3048000" cy="1143000"/>
          </a:xfrm>
        </p:spPr>
        <p:txBody>
          <a:bodyPr>
            <a:normAutofit/>
          </a:bodyPr>
          <a:lstStyle/>
          <a:p>
            <a:r>
              <a:rPr lang="en-US" sz="4800" b="1" dirty="0" smtClean="0">
                <a:solidFill>
                  <a:schemeClr val="accent6"/>
                </a:solidFill>
                <a:effectLst>
                  <a:outerShdw blurRad="38100" dist="38100" dir="2700000" algn="tl">
                    <a:srgbClr val="000000">
                      <a:alpha val="43137"/>
                    </a:srgbClr>
                  </a:outerShdw>
                </a:effectLst>
                <a:latin typeface="Maiandra GD" panose="020E0502030308020204" pitchFamily="34" charset="0"/>
              </a:rPr>
              <a:t>Share Out</a:t>
            </a:r>
            <a:endParaRPr lang="en-US" sz="4800" b="1" dirty="0">
              <a:solidFill>
                <a:schemeClr val="accent6"/>
              </a:solidFill>
              <a:effectLst>
                <a:outerShdw blurRad="38100" dist="38100" dir="2700000" algn="tl">
                  <a:srgbClr val="000000">
                    <a:alpha val="43137"/>
                  </a:srgbClr>
                </a:outerShdw>
              </a:effectLst>
              <a:latin typeface="Maiandra GD" panose="020E0502030308020204" pitchFamily="34" charset="0"/>
            </a:endParaRPr>
          </a:p>
        </p:txBody>
      </p:sp>
      <p:sp>
        <p:nvSpPr>
          <p:cNvPr id="3" name="Content Placeholder 2"/>
          <p:cNvSpPr>
            <a:spLocks noGrp="1"/>
          </p:cNvSpPr>
          <p:nvPr>
            <p:ph sz="quarter" idx="1"/>
          </p:nvPr>
        </p:nvSpPr>
        <p:spPr>
          <a:xfrm>
            <a:off x="316719" y="1958602"/>
            <a:ext cx="8603195" cy="3810000"/>
          </a:xfrm>
        </p:spPr>
        <p:txBody>
          <a:bodyPr/>
          <a:lstStyle/>
          <a:p>
            <a:pPr marL="119062" indent="0">
              <a:lnSpc>
                <a:spcPct val="150000"/>
              </a:lnSpc>
              <a:buClr>
                <a:schemeClr val="accent6"/>
              </a:buClr>
              <a:buNone/>
            </a:pPr>
            <a:r>
              <a:rPr lang="en-US" sz="2800" dirty="0" smtClean="0">
                <a:latin typeface="Maiandra GD" panose="020E0502030308020204" pitchFamily="34" charset="0"/>
              </a:rPr>
              <a:t>Think about this past school year…</a:t>
            </a:r>
          </a:p>
          <a:p>
            <a:pPr>
              <a:lnSpc>
                <a:spcPct val="150000"/>
              </a:lnSpc>
              <a:buClr>
                <a:schemeClr val="accent6"/>
              </a:buClr>
            </a:pPr>
            <a:r>
              <a:rPr lang="en-US" sz="2800" dirty="0" smtClean="0">
                <a:latin typeface="Maiandra GD" panose="020E0502030308020204" pitchFamily="34" charset="0"/>
              </a:rPr>
              <a:t>What are two of your greatest accomplishments from this year?</a:t>
            </a:r>
          </a:p>
          <a:p>
            <a:pPr>
              <a:lnSpc>
                <a:spcPct val="150000"/>
              </a:lnSpc>
              <a:buClr>
                <a:schemeClr val="accent6"/>
              </a:buClr>
            </a:pPr>
            <a:r>
              <a:rPr lang="en-US" sz="2800" dirty="0" smtClean="0">
                <a:latin typeface="Maiandra GD" panose="020E0502030308020204" pitchFamily="34" charset="0"/>
              </a:rPr>
              <a:t>What is one of your biggest challenges?</a:t>
            </a:r>
          </a:p>
          <a:p>
            <a:pPr>
              <a:lnSpc>
                <a:spcPct val="150000"/>
              </a:lnSpc>
              <a:buClr>
                <a:schemeClr val="accent6"/>
              </a:buClr>
            </a:pPr>
            <a:r>
              <a:rPr lang="en-US" sz="2800" dirty="0" smtClean="0">
                <a:latin typeface="Maiandra GD" panose="020E0502030308020204" pitchFamily="34" charset="0"/>
              </a:rPr>
              <a:t>How are you hoping to address the challenge?</a:t>
            </a:r>
            <a:endParaRPr lang="en-US" sz="2800" dirty="0">
              <a:latin typeface="Maiandra GD" panose="020E0502030308020204" pitchFamily="34" charset="0"/>
            </a:endParaRPr>
          </a:p>
        </p:txBody>
      </p:sp>
      <p:sp>
        <p:nvSpPr>
          <p:cNvPr id="4" name="AutoShape 4" descr="Image result for helping each other quot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150" name="Picture 6" descr="Image result for share inform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6400" y="186128"/>
            <a:ext cx="3424770" cy="178621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33350" y="6030913"/>
            <a:ext cx="1466850" cy="744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563955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rotWithShape="0">
          <a:gsLst>
            <a:gs pos="0">
              <a:srgbClr val="595959"/>
            </a:gs>
            <a:gs pos="50000">
              <a:srgbClr val="C2D1ED"/>
            </a:gs>
            <a:gs pos="100000">
              <a:srgbClr val="E1E8F5"/>
            </a:gs>
          </a:gsLst>
          <a:lin ang="16200000" scaled="1"/>
        </a:gra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937762" y="3352800"/>
            <a:ext cx="8130038" cy="1227582"/>
          </a:xfrm>
        </p:spPr>
        <p:txBody>
          <a:bodyPr>
            <a:normAutofit/>
          </a:bodyPr>
          <a:lstStyle/>
          <a:p>
            <a:pPr>
              <a:defRPr/>
            </a:pPr>
            <a:r>
              <a:rPr lang="en-US" sz="6000" dirty="0" smtClean="0">
                <a:solidFill>
                  <a:schemeClr val="bg1"/>
                </a:solidFill>
                <a:latin typeface="Maiandra GD" panose="020E0502030308020204" pitchFamily="34" charset="0"/>
              </a:rPr>
              <a:t>Trauma Informed Care</a:t>
            </a:r>
            <a:endParaRPr lang="en-US" sz="6000" dirty="0">
              <a:solidFill>
                <a:schemeClr val="bg1"/>
              </a:solidFill>
              <a:latin typeface="Maiandra GD" panose="020E0502030308020204" pitchFamily="34" charset="0"/>
            </a:endParaRPr>
          </a:p>
        </p:txBody>
      </p:sp>
      <p:pic>
        <p:nvPicPr>
          <p:cNvPr id="148485"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4150" y="6019800"/>
            <a:ext cx="1250263" cy="6346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4"/>
          <a:stretch>
            <a:fillRect/>
          </a:stretch>
        </p:blipFill>
        <p:spPr>
          <a:xfrm>
            <a:off x="2209800" y="304800"/>
            <a:ext cx="5112013" cy="2813195"/>
          </a:xfrm>
          <a:prstGeom prst="rect">
            <a:avLst/>
          </a:prstGeom>
        </p:spPr>
      </p:pic>
    </p:spTree>
    <p:extLst>
      <p:ext uri="{BB962C8B-B14F-4D97-AF65-F5344CB8AC3E}">
        <p14:creationId xmlns:p14="http://schemas.microsoft.com/office/powerpoint/2010/main" val="3830012942"/>
      </p:ext>
    </p:extLst>
  </p:cSld>
  <p:clrMapOvr>
    <a:masterClrMapping/>
  </p:clrMapOvr>
  <p:transition spd="slow">
    <p:blinds dir="vert"/>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81000" y="339280"/>
            <a:ext cx="8382000" cy="914400"/>
          </a:xfrm>
        </p:spPr>
        <p:txBody>
          <a:bodyPr>
            <a:normAutofit/>
          </a:bodyPr>
          <a:lstStyle/>
          <a:p>
            <a:pPr marL="0" indent="0"/>
            <a:r>
              <a:rPr lang="en-US" b="1" dirty="0">
                <a:solidFill>
                  <a:schemeClr val="accent6"/>
                </a:solidFill>
                <a:latin typeface="Maiandra GD" panose="020E0502030308020204" pitchFamily="34" charset="0"/>
              </a:rPr>
              <a:t>Students have complex needs…</a:t>
            </a:r>
            <a:endParaRPr lang="en-US" dirty="0">
              <a:solidFill>
                <a:schemeClr val="accent6"/>
              </a:solidFill>
              <a:latin typeface="Maiandra GD" panose="020E0502030308020204" pitchFamily="34" charset="0"/>
            </a:endParaRPr>
          </a:p>
        </p:txBody>
      </p:sp>
      <p:pic>
        <p:nvPicPr>
          <p:cNvPr id="154632" name="Picture 8" descr="http://01.edu-cdn.com/files/static/slideshow/reference/EmotionalBehavioralCharacteristics/emotional-characteristics-norms_350x440.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4267200"/>
            <a:ext cx="1981200" cy="2234247"/>
          </a:xfrm>
          <a:prstGeom prst="rect">
            <a:avLst/>
          </a:prstGeom>
          <a:noFill/>
          <a:extLst>
            <a:ext uri="{909E8E84-426E-40DD-AFC4-6F175D3DCCD1}">
              <a14:hiddenFill xmlns:a14="http://schemas.microsoft.com/office/drawing/2010/main">
                <a:solidFill>
                  <a:srgbClr val="FFFFFF"/>
                </a:solidFill>
              </a14:hiddenFill>
            </a:ext>
          </a:extLst>
        </p:spPr>
      </p:pic>
      <p:pic>
        <p:nvPicPr>
          <p:cNvPr id="154634" name="Picture 10" descr="http://www.migdale.com/db/1506/MIGDALE15060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62732" y="2077356"/>
            <a:ext cx="2676068" cy="178404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1628274" y="4191000"/>
            <a:ext cx="2971800" cy="1935790"/>
          </a:xfrm>
          <a:prstGeom prst="rect">
            <a:avLst/>
          </a:prstGeom>
        </p:spPr>
      </p:pic>
      <p:pic>
        <p:nvPicPr>
          <p:cNvPr id="5" name="Picture 4"/>
          <p:cNvPicPr>
            <a:picLocks noChangeAspect="1"/>
          </p:cNvPicPr>
          <p:nvPr/>
        </p:nvPicPr>
        <p:blipFill>
          <a:blip r:embed="rId6"/>
          <a:stretch>
            <a:fillRect/>
          </a:stretch>
        </p:blipFill>
        <p:spPr>
          <a:xfrm>
            <a:off x="6096049" y="1659479"/>
            <a:ext cx="2447789" cy="2031032"/>
          </a:xfrm>
          <a:prstGeom prst="rect">
            <a:avLst/>
          </a:prstGeom>
        </p:spPr>
      </p:pic>
      <p:pic>
        <p:nvPicPr>
          <p:cNvPr id="6" name="Picture 5"/>
          <p:cNvPicPr>
            <a:picLocks noChangeAspect="1"/>
          </p:cNvPicPr>
          <p:nvPr/>
        </p:nvPicPr>
        <p:blipFill>
          <a:blip r:embed="rId7"/>
          <a:stretch>
            <a:fillRect/>
          </a:stretch>
        </p:blipFill>
        <p:spPr>
          <a:xfrm>
            <a:off x="533400" y="1688361"/>
            <a:ext cx="1972083" cy="1923304"/>
          </a:xfrm>
          <a:prstGeom prst="rect">
            <a:avLst/>
          </a:prstGeom>
        </p:spPr>
      </p:pic>
      <p:pic>
        <p:nvPicPr>
          <p:cNvPr id="11" name="Picture 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6012276"/>
            <a:ext cx="1475874" cy="74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5751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66560"/>
            <a:ext cx="7106988" cy="1143000"/>
          </a:xfrm>
        </p:spPr>
        <p:txBody>
          <a:bodyPr>
            <a:normAutofit fontScale="90000"/>
          </a:bodyPr>
          <a:lstStyle/>
          <a:p>
            <a:r>
              <a:rPr lang="en-US" dirty="0" smtClean="0">
                <a:solidFill>
                  <a:schemeClr val="accent6"/>
                </a:solidFill>
                <a:latin typeface="Maiandra GD" panose="020E0502030308020204" pitchFamily="34" charset="0"/>
              </a:rPr>
              <a:t>“I Wish My Teacher Knew”…</a:t>
            </a:r>
            <a:r>
              <a:rPr lang="en-US" dirty="0" smtClean="0"/>
              <a:t/>
            </a:r>
            <a:br>
              <a:rPr lang="en-US" dirty="0" smtClean="0"/>
            </a:br>
            <a:endParaRPr lang="en-US" dirty="0"/>
          </a:p>
        </p:txBody>
      </p:sp>
      <p:pic>
        <p:nvPicPr>
          <p:cNvPr id="1030" name="Picture 6" descr="https://qzprod.files.wordpress.com/2015/04/screen-shot-2015-04-17-at-12-11-18-pm.png"/>
          <p:cNvPicPr>
            <a:picLocks noChangeAspect="1" noChangeArrowheads="1"/>
          </p:cNvPicPr>
          <p:nvPr/>
        </p:nvPicPr>
        <p:blipFill rotWithShape="1">
          <a:blip r:embed="rId3">
            <a:extLst>
              <a:ext uri="{28A0092B-C50C-407E-A947-70E740481C1C}">
                <a14:useLocalDpi xmlns:a14="http://schemas.microsoft.com/office/drawing/2010/main" val="0"/>
              </a:ext>
            </a:extLst>
          </a:blip>
          <a:srcRect t="9489"/>
          <a:stretch/>
        </p:blipFill>
        <p:spPr bwMode="auto">
          <a:xfrm>
            <a:off x="685800" y="1121560"/>
            <a:ext cx="3419475" cy="187078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cdn.abclocal.go.com/content/wls/images/cms/ht_wish_my_teacher_01_float_150416_4x3_992.jpg"/>
          <p:cNvPicPr>
            <a:picLocks noChangeAspect="1" noChangeArrowheads="1"/>
          </p:cNvPicPr>
          <p:nvPr/>
        </p:nvPicPr>
        <p:blipFill rotWithShape="1">
          <a:blip r:embed="rId4">
            <a:extLst>
              <a:ext uri="{28A0092B-C50C-407E-A947-70E740481C1C}">
                <a14:useLocalDpi xmlns:a14="http://schemas.microsoft.com/office/drawing/2010/main" val="0"/>
              </a:ext>
            </a:extLst>
          </a:blip>
          <a:srcRect l="5278" r="6723" b="26317"/>
          <a:stretch/>
        </p:blipFill>
        <p:spPr bwMode="auto">
          <a:xfrm>
            <a:off x="5002089" y="889395"/>
            <a:ext cx="3581400" cy="227907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www.viraltales.com/wp-content/uploads/2015/04/134.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3258" y="3447307"/>
            <a:ext cx="2915584" cy="2877293"/>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http://www.wherelearningclicks.com/wp-content/uploads/2015/04/CClkDXgUkAAh_cv.jpg"/>
          <p:cNvPicPr>
            <a:picLocks noChangeAspect="1" noChangeArrowheads="1"/>
          </p:cNvPicPr>
          <p:nvPr/>
        </p:nvPicPr>
        <p:blipFill rotWithShape="1">
          <a:blip r:embed="rId6">
            <a:extLst>
              <a:ext uri="{28A0092B-C50C-407E-A947-70E740481C1C}">
                <a14:useLocalDpi xmlns:a14="http://schemas.microsoft.com/office/drawing/2010/main" val="0"/>
              </a:ext>
            </a:extLst>
          </a:blip>
          <a:srcRect t="11202" b="38946"/>
          <a:stretch/>
        </p:blipFill>
        <p:spPr bwMode="auto">
          <a:xfrm>
            <a:off x="3358842" y="5112292"/>
            <a:ext cx="5705475" cy="16002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http://4.bp.blogspot.com/-uFkbZLgd6jc/VgyHeI4-hiI/AAAAAAAAEaM/BTThozf57vE/s1600/IMG_3152.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6702" r="5935" b="15808"/>
          <a:stretch/>
        </p:blipFill>
        <p:spPr bwMode="auto">
          <a:xfrm>
            <a:off x="3358842" y="3198947"/>
            <a:ext cx="5525390" cy="1910262"/>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4"/>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52400" y="6012276"/>
            <a:ext cx="1475874" cy="7491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65230494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1.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1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20.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3.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4.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5.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6.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7.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8.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ags/tag9.xml><?xml version="1.0" encoding="utf-8"?>
<p:tagLst xmlns:a="http://schemas.openxmlformats.org/drawingml/2006/main" xmlns:r="http://schemas.openxmlformats.org/officeDocument/2006/relationships" xmlns:p="http://schemas.openxmlformats.org/presentationml/2006/main">
  <p:tag name="__PE_HAS_URLS" val="oh hey this is notes box, due to this not being an empty string. woo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_rels/theme3.xml.rels><?xml version="1.0" encoding="UTF-8" standalone="yes"?>
<Relationships xmlns="http://schemas.openxmlformats.org/package/2006/relationships"><Relationship Id="rId1" Type="http://schemas.openxmlformats.org/officeDocument/2006/relationships/image" Target="../media/image1.jpeg"/></Relationships>
</file>

<file path=ppt/theme/_rels/theme4.xml.rels><?xml version="1.0" encoding="UTF-8" standalone="yes"?>
<Relationships xmlns="http://schemas.openxmlformats.org/package/2006/relationships"><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6_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3.xml><?xml version="1.0" encoding="utf-8"?>
<a:theme xmlns:a="http://schemas.openxmlformats.org/drawingml/2006/main" name="1_Module">
  <a:themeElements>
    <a:clrScheme name="Module">
      <a:dk1>
        <a:sysClr val="windowText" lastClr="000000"/>
      </a:dk1>
      <a:lt1>
        <a:sysClr val="window" lastClr="FFFFFF"/>
      </a:lt1>
      <a:dk2>
        <a:srgbClr val="5A6378"/>
      </a:dk2>
      <a:lt2>
        <a:srgbClr val="D4D4D6"/>
      </a:lt2>
      <a:accent1>
        <a:srgbClr val="F0AD00"/>
      </a:accent1>
      <a:accent2>
        <a:srgbClr val="60B5CC"/>
      </a:accent2>
      <a:accent3>
        <a:srgbClr val="E66C7D"/>
      </a:accent3>
      <a:accent4>
        <a:srgbClr val="6BB76D"/>
      </a:accent4>
      <a:accent5>
        <a:srgbClr val="E88651"/>
      </a:accent5>
      <a:accent6>
        <a:srgbClr val="C64847"/>
      </a:accent6>
      <a:hlink>
        <a:srgbClr val="168BBA"/>
      </a:hlink>
      <a:folHlink>
        <a:srgbClr val="68000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4.xml><?xml version="1.0" encoding="utf-8"?>
<a:theme xmlns:a="http://schemas.openxmlformats.org/drawingml/2006/main" name="2_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5.xml><?xml version="1.0" encoding="utf-8"?>
<a:theme xmlns:a="http://schemas.openxmlformats.org/drawingml/2006/main" name="7_Modul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otalTime>721</TotalTime>
  <Words>4374</Words>
  <Application>Microsoft Office PowerPoint</Application>
  <PresentationFormat>On-screen Show (4:3)</PresentationFormat>
  <Paragraphs>508</Paragraphs>
  <Slides>52</Slides>
  <Notes>51</Notes>
  <HiddenSlides>0</HiddenSlides>
  <MMClips>1</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52</vt:i4>
      </vt:variant>
    </vt:vector>
  </HeadingPairs>
  <TitlesOfParts>
    <vt:vector size="69" baseType="lpstr">
      <vt:lpstr>ＭＳ Ｐゴシック</vt:lpstr>
      <vt:lpstr>ＭＳ Ｐゴシック</vt:lpstr>
      <vt:lpstr>Arial</vt:lpstr>
      <vt:lpstr>Calibri</vt:lpstr>
      <vt:lpstr>Cambria</vt:lpstr>
      <vt:lpstr>Corbel</vt:lpstr>
      <vt:lpstr>Maiandra GD</vt:lpstr>
      <vt:lpstr>Noto Symbol</vt:lpstr>
      <vt:lpstr>Times New Roman</vt:lpstr>
      <vt:lpstr>Wingdings</vt:lpstr>
      <vt:lpstr>Wingdings 2</vt:lpstr>
      <vt:lpstr>Wingdings 3</vt:lpstr>
      <vt:lpstr>Module</vt:lpstr>
      <vt:lpstr>6_Module</vt:lpstr>
      <vt:lpstr>1_Module</vt:lpstr>
      <vt:lpstr>2_Module</vt:lpstr>
      <vt:lpstr>7_Module</vt:lpstr>
      <vt:lpstr>PowerPoint Presentation</vt:lpstr>
      <vt:lpstr>E4—Where do we fit?</vt:lpstr>
      <vt:lpstr>Model of Skill Relationships</vt:lpstr>
      <vt:lpstr>Training Expectations</vt:lpstr>
      <vt:lpstr>Agenda for today…</vt:lpstr>
      <vt:lpstr>Share Out</vt:lpstr>
      <vt:lpstr>Trauma Informed Care</vt:lpstr>
      <vt:lpstr>Students have complex needs…</vt:lpstr>
      <vt:lpstr>“I Wish My Teacher Knew”… </vt:lpstr>
      <vt:lpstr>Empathy</vt:lpstr>
      <vt:lpstr>Adverse Childhood Experiences</vt:lpstr>
      <vt:lpstr>ACES Study</vt:lpstr>
      <vt:lpstr>ACES Study Findings…</vt:lpstr>
      <vt:lpstr>Adverse Childhood Experience</vt:lpstr>
      <vt:lpstr>PowerPoint Presentation</vt:lpstr>
      <vt:lpstr>Spokane ACE Study 2010</vt:lpstr>
      <vt:lpstr>What Might You Notice?</vt:lpstr>
      <vt:lpstr>Impact of trauma on Child Development</vt:lpstr>
      <vt:lpstr>Consider this…</vt:lpstr>
      <vt:lpstr>Good Practices for Trauma-Informed Schools and Classrooms</vt:lpstr>
      <vt:lpstr>Time to play!</vt:lpstr>
      <vt:lpstr>PBIS in the Classroom</vt:lpstr>
      <vt:lpstr>What the research says…</vt:lpstr>
      <vt:lpstr>Relationship Building Strategies</vt:lpstr>
      <vt:lpstr>Building relationships is essential…</vt:lpstr>
      <vt:lpstr>Time to move around!</vt:lpstr>
      <vt:lpstr>Why should we focus on this?</vt:lpstr>
      <vt:lpstr>Tiered Fidelity Inventory</vt:lpstr>
      <vt:lpstr>Classroom Expectations &amp; Routine</vt:lpstr>
      <vt:lpstr>Reflection: </vt:lpstr>
      <vt:lpstr>Self Assessment </vt:lpstr>
      <vt:lpstr>Using the Self Assessment </vt:lpstr>
      <vt:lpstr>Example: Self Assessment </vt:lpstr>
      <vt:lpstr> Team Activity &amp; Discussion </vt:lpstr>
      <vt:lpstr>Stop, Walk and Talk Expect Respect-- Bully Prevention</vt:lpstr>
      <vt:lpstr>Bully Prevention within PBIS Implementation</vt:lpstr>
      <vt:lpstr>The Logic: Why invest in Bully Prevention?</vt:lpstr>
      <vt:lpstr>What is Bullying?</vt:lpstr>
      <vt:lpstr>What do you see?</vt:lpstr>
      <vt:lpstr>Why invest in School-wide  bully prevention?</vt:lpstr>
      <vt:lpstr>A three part approach to school-wide Bully Prevention</vt:lpstr>
      <vt:lpstr>Bully Prevention Curriculum</vt:lpstr>
      <vt:lpstr>PowerPoint Presentation</vt:lpstr>
      <vt:lpstr>Planning for Preservice  and Kickoff</vt:lpstr>
      <vt:lpstr>Preservice/Kickoff</vt:lpstr>
      <vt:lpstr>Rotations and Lessons </vt:lpstr>
      <vt:lpstr> Team Activity &amp; Discussion </vt:lpstr>
      <vt:lpstr>Team Work Time!!!</vt:lpstr>
      <vt:lpstr>Now what…??</vt:lpstr>
      <vt:lpstr>Helpful Resources…</vt:lpstr>
      <vt:lpstr>PowerPoint Presentation</vt:lpstr>
      <vt:lpstr>Thank you! </vt:lpstr>
    </vt:vector>
  </TitlesOfParts>
  <Compan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EGUSD</dc:creator>
  <cp:lastModifiedBy>Diane Stevenson in Student Services</cp:lastModifiedBy>
  <cp:revision>41</cp:revision>
  <cp:lastPrinted>2017-06-06T17:44:51Z</cp:lastPrinted>
  <dcterms:created xsi:type="dcterms:W3CDTF">2016-06-16T16:14:53Z</dcterms:created>
  <dcterms:modified xsi:type="dcterms:W3CDTF">2017-06-06T17:45:01Z</dcterms:modified>
</cp:coreProperties>
</file>